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5" r:id="rId2"/>
    <p:sldMasterId id="2147483681" r:id="rId3"/>
    <p:sldMasterId id="2147483702" r:id="rId4"/>
    <p:sldMasterId id="2147483711" r:id="rId5"/>
  </p:sldMasterIdLst>
  <p:notesMasterIdLst>
    <p:notesMasterId r:id="rId86"/>
  </p:notesMasterIdLst>
  <p:sldIdLst>
    <p:sldId id="3216" r:id="rId6"/>
    <p:sldId id="3034" r:id="rId7"/>
    <p:sldId id="3152" r:id="rId8"/>
    <p:sldId id="3163" r:id="rId9"/>
    <p:sldId id="3185" r:id="rId10"/>
    <p:sldId id="3153" r:id="rId11"/>
    <p:sldId id="3174" r:id="rId12"/>
    <p:sldId id="274" r:id="rId13"/>
    <p:sldId id="3002" r:id="rId14"/>
    <p:sldId id="286" r:id="rId15"/>
    <p:sldId id="3233" r:id="rId16"/>
    <p:sldId id="3234" r:id="rId17"/>
    <p:sldId id="3235" r:id="rId18"/>
    <p:sldId id="3178" r:id="rId19"/>
    <p:sldId id="3180" r:id="rId20"/>
    <p:sldId id="3236" r:id="rId21"/>
    <p:sldId id="2995" r:id="rId22"/>
    <p:sldId id="3250" r:id="rId23"/>
    <p:sldId id="3237" r:id="rId24"/>
    <p:sldId id="349" r:id="rId25"/>
    <p:sldId id="368" r:id="rId26"/>
    <p:sldId id="283" r:id="rId27"/>
    <p:sldId id="270" r:id="rId28"/>
    <p:sldId id="271" r:id="rId29"/>
    <p:sldId id="256" r:id="rId30"/>
    <p:sldId id="3238" r:id="rId31"/>
    <p:sldId id="3239" r:id="rId32"/>
    <p:sldId id="3157" r:id="rId33"/>
    <p:sldId id="2991" r:id="rId34"/>
    <p:sldId id="258" r:id="rId35"/>
    <p:sldId id="2990" r:id="rId36"/>
    <p:sldId id="3060" r:id="rId37"/>
    <p:sldId id="3095" r:id="rId38"/>
    <p:sldId id="3240" r:id="rId39"/>
    <p:sldId id="2992" r:id="rId40"/>
    <p:sldId id="3241" r:id="rId41"/>
    <p:sldId id="3135" r:id="rId42"/>
    <p:sldId id="3207" r:id="rId43"/>
    <p:sldId id="376" r:id="rId44"/>
    <p:sldId id="264" r:id="rId45"/>
    <p:sldId id="3077" r:id="rId46"/>
    <p:sldId id="2987" r:id="rId47"/>
    <p:sldId id="3243" r:id="rId48"/>
    <p:sldId id="3244" r:id="rId49"/>
    <p:sldId id="3251" r:id="rId50"/>
    <p:sldId id="1617" r:id="rId51"/>
    <p:sldId id="1509" r:id="rId52"/>
    <p:sldId id="3022" r:id="rId53"/>
    <p:sldId id="1644" r:id="rId54"/>
    <p:sldId id="1520" r:id="rId55"/>
    <p:sldId id="1521" r:id="rId56"/>
    <p:sldId id="1522" r:id="rId57"/>
    <p:sldId id="3246" r:id="rId58"/>
    <p:sldId id="3245" r:id="rId59"/>
    <p:sldId id="3247" r:id="rId60"/>
    <p:sldId id="3217" r:id="rId61"/>
    <p:sldId id="3068" r:id="rId62"/>
    <p:sldId id="292" r:id="rId63"/>
    <p:sldId id="3230" r:id="rId64"/>
    <p:sldId id="3168" r:id="rId65"/>
    <p:sldId id="3107" r:id="rId66"/>
    <p:sldId id="3110" r:id="rId67"/>
    <p:sldId id="3111" r:id="rId68"/>
    <p:sldId id="3086" r:id="rId69"/>
    <p:sldId id="3097" r:id="rId70"/>
    <p:sldId id="3106" r:id="rId71"/>
    <p:sldId id="381" r:id="rId72"/>
    <p:sldId id="2946" r:id="rId73"/>
    <p:sldId id="285" r:id="rId74"/>
    <p:sldId id="3227" r:id="rId75"/>
    <p:sldId id="3139" r:id="rId76"/>
    <p:sldId id="3228" r:id="rId77"/>
    <p:sldId id="3220" r:id="rId78"/>
    <p:sldId id="3248" r:id="rId79"/>
    <p:sldId id="3222" r:id="rId80"/>
    <p:sldId id="3249" r:id="rId81"/>
    <p:sldId id="3225" r:id="rId82"/>
    <p:sldId id="3226" r:id="rId83"/>
    <p:sldId id="263" r:id="rId84"/>
    <p:sldId id="1558" r:id="rId85"/>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D6C"/>
    <a:srgbClr val="DEE6F0"/>
    <a:srgbClr val="DEEBF7"/>
    <a:srgbClr val="8253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64"/>
    <p:restoredTop sz="84421"/>
  </p:normalViewPr>
  <p:slideViewPr>
    <p:cSldViewPr snapToGrid="0">
      <p:cViewPr varScale="1">
        <p:scale>
          <a:sx n="105" d="100"/>
          <a:sy n="105" d="100"/>
        </p:scale>
        <p:origin x="464" y="192"/>
      </p:cViewPr>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VALUE</c:v>
                </c:pt>
              </c:strCache>
            </c:strRef>
          </c:tx>
          <c:spPr>
            <a:ln>
              <a:noFill/>
            </a:ln>
            <a:effectLst/>
            <a:scene3d>
              <a:camera prst="orthographicFront"/>
              <a:lightRig rig="threePt" dir="t"/>
            </a:scene3d>
            <a:sp3d prstMaterial="matte"/>
          </c:spPr>
          <c:explosion val="5"/>
          <c:dPt>
            <c:idx val="0"/>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01-741F-47C1-9996-DF6877D07366}"/>
              </c:ext>
            </c:extLst>
          </c:dPt>
          <c:dPt>
            <c:idx val="1"/>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03-741F-47C1-9996-DF6877D07366}"/>
              </c:ext>
            </c:extLst>
          </c:dPt>
          <c:dPt>
            <c:idx val="2"/>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05-741F-47C1-9996-DF6877D07366}"/>
              </c:ext>
            </c:extLst>
          </c:dPt>
          <c:dPt>
            <c:idx val="3"/>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07-741F-47C1-9996-DF6877D07366}"/>
              </c:ext>
            </c:extLst>
          </c:dPt>
          <c:dPt>
            <c:idx val="4"/>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09-741F-47C1-9996-DF6877D07366}"/>
              </c:ext>
            </c:extLst>
          </c:dPt>
          <c:dPt>
            <c:idx val="5"/>
            <c:bubble3D val="0"/>
            <c:spPr>
              <a:solidFill>
                <a:srgbClr val="FBAB18"/>
              </a:solidFill>
              <a:ln>
                <a:noFill/>
              </a:ln>
              <a:effectLst/>
              <a:scene3d>
                <a:camera prst="orthographicFront"/>
                <a:lightRig rig="threePt" dir="t"/>
              </a:scene3d>
              <a:sp3d prstMaterial="matte"/>
            </c:spPr>
            <c:extLst>
              <c:ext xmlns:c16="http://schemas.microsoft.com/office/drawing/2014/chart" uri="{C3380CC4-5D6E-409C-BE32-E72D297353CC}">
                <c16:uniqueId val="{0000000B-741F-47C1-9996-DF6877D07366}"/>
              </c:ext>
            </c:extLst>
          </c:dPt>
          <c:dPt>
            <c:idx val="6"/>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0D-741F-47C1-9996-DF6877D07366}"/>
              </c:ext>
            </c:extLst>
          </c:dPt>
          <c:dPt>
            <c:idx val="7"/>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0F-741F-47C1-9996-DF6877D07366}"/>
              </c:ext>
            </c:extLst>
          </c:dPt>
          <c:dPt>
            <c:idx val="8"/>
            <c:bubble3D val="0"/>
            <c:spPr>
              <a:solidFill>
                <a:srgbClr val="F1666A"/>
              </a:solidFill>
              <a:ln>
                <a:noFill/>
              </a:ln>
              <a:effectLst/>
              <a:scene3d>
                <a:camera prst="orthographicFront"/>
                <a:lightRig rig="threePt" dir="t"/>
              </a:scene3d>
              <a:sp3d prstMaterial="matte"/>
            </c:spPr>
            <c:extLst>
              <c:ext xmlns:c16="http://schemas.microsoft.com/office/drawing/2014/chart" uri="{C3380CC4-5D6E-409C-BE32-E72D297353CC}">
                <c16:uniqueId val="{00000011-741F-47C1-9996-DF6877D07366}"/>
              </c:ext>
            </c:extLst>
          </c:dPt>
          <c:dPt>
            <c:idx val="9"/>
            <c:bubble3D val="0"/>
            <c:spPr>
              <a:solidFill>
                <a:srgbClr val="ED1B2F"/>
              </a:solidFill>
              <a:ln>
                <a:noFill/>
              </a:ln>
              <a:effectLst/>
              <a:scene3d>
                <a:camera prst="orthographicFront"/>
                <a:lightRig rig="threePt" dir="t"/>
              </a:scene3d>
              <a:sp3d prstMaterial="matte"/>
            </c:spPr>
            <c:extLst>
              <c:ext xmlns:c16="http://schemas.microsoft.com/office/drawing/2014/chart" uri="{C3380CC4-5D6E-409C-BE32-E72D297353CC}">
                <c16:uniqueId val="{00000013-741F-47C1-9996-DF6877D07366}"/>
              </c:ext>
            </c:extLst>
          </c:dPt>
          <c:dPt>
            <c:idx val="10"/>
            <c:bubble3D val="0"/>
            <c:spPr>
              <a:solidFill>
                <a:srgbClr val="CF1D39"/>
              </a:solidFill>
              <a:ln>
                <a:noFill/>
              </a:ln>
              <a:effectLst/>
              <a:scene3d>
                <a:camera prst="orthographicFront"/>
                <a:lightRig rig="threePt" dir="t"/>
              </a:scene3d>
              <a:sp3d prstMaterial="matte"/>
            </c:spPr>
            <c:extLst>
              <c:ext xmlns:c16="http://schemas.microsoft.com/office/drawing/2014/chart" uri="{C3380CC4-5D6E-409C-BE32-E72D297353CC}">
                <c16:uniqueId val="{00000015-741F-47C1-9996-DF6877D07366}"/>
              </c:ext>
            </c:extLst>
          </c:dPt>
          <c:dPt>
            <c:idx val="11"/>
            <c:bubble3D val="0"/>
            <c:spPr>
              <a:solidFill>
                <a:srgbClr val="960136"/>
              </a:solidFill>
              <a:ln>
                <a:noFill/>
              </a:ln>
              <a:effectLst/>
              <a:scene3d>
                <a:camera prst="orthographicFront"/>
                <a:lightRig rig="threePt" dir="t"/>
              </a:scene3d>
              <a:sp3d prstMaterial="matte"/>
            </c:spPr>
            <c:extLst>
              <c:ext xmlns:c16="http://schemas.microsoft.com/office/drawing/2014/chart" uri="{C3380CC4-5D6E-409C-BE32-E72D297353CC}">
                <c16:uniqueId val="{00000017-741F-47C1-9996-DF6877D07366}"/>
              </c:ext>
            </c:extLst>
          </c:dPt>
          <c:dPt>
            <c:idx val="12"/>
            <c:bubble3D val="0"/>
            <c:spPr>
              <a:solidFill>
                <a:srgbClr val="6DCFF6"/>
              </a:solidFill>
              <a:ln>
                <a:noFill/>
              </a:ln>
              <a:effectLst/>
              <a:scene3d>
                <a:camera prst="orthographicFront"/>
                <a:lightRig rig="threePt" dir="t"/>
              </a:scene3d>
              <a:sp3d prstMaterial="matte"/>
            </c:spPr>
            <c:extLst>
              <c:ext xmlns:c16="http://schemas.microsoft.com/office/drawing/2014/chart" uri="{C3380CC4-5D6E-409C-BE32-E72D297353CC}">
                <c16:uniqueId val="{00000019-741F-47C1-9996-DF6877D07366}"/>
              </c:ext>
            </c:extLst>
          </c:dPt>
          <c:dPt>
            <c:idx val="13"/>
            <c:bubble3D val="0"/>
            <c:spPr>
              <a:solidFill>
                <a:srgbClr val="009BDB"/>
              </a:solidFill>
              <a:ln>
                <a:noFill/>
              </a:ln>
              <a:effectLst/>
              <a:scene3d>
                <a:camera prst="orthographicFront"/>
                <a:lightRig rig="threePt" dir="t"/>
              </a:scene3d>
              <a:sp3d prstMaterial="matte"/>
            </c:spPr>
            <c:extLst>
              <c:ext xmlns:c16="http://schemas.microsoft.com/office/drawing/2014/chart" uri="{C3380CC4-5D6E-409C-BE32-E72D297353CC}">
                <c16:uniqueId val="{0000001B-741F-47C1-9996-DF6877D07366}"/>
              </c:ext>
            </c:extLst>
          </c:dPt>
          <c:dPt>
            <c:idx val="14"/>
            <c:bubble3D val="0"/>
            <c:spPr>
              <a:solidFill>
                <a:srgbClr val="00619E"/>
              </a:solidFill>
              <a:ln>
                <a:noFill/>
              </a:ln>
              <a:effectLst/>
              <a:scene3d>
                <a:camera prst="orthographicFront"/>
                <a:lightRig rig="threePt" dir="t"/>
              </a:scene3d>
              <a:sp3d prstMaterial="matte"/>
            </c:spPr>
            <c:extLst>
              <c:ext xmlns:c16="http://schemas.microsoft.com/office/drawing/2014/chart" uri="{C3380CC4-5D6E-409C-BE32-E72D297353CC}">
                <c16:uniqueId val="{0000001D-741F-47C1-9996-DF6877D07366}"/>
              </c:ext>
            </c:extLst>
          </c:dPt>
          <c:dPt>
            <c:idx val="15"/>
            <c:bubble3D val="0"/>
            <c:spPr>
              <a:solidFill>
                <a:srgbClr val="1E3378"/>
              </a:solidFill>
              <a:ln>
                <a:noFill/>
              </a:ln>
              <a:effectLst/>
              <a:scene3d>
                <a:camera prst="orthographicFront"/>
                <a:lightRig rig="threePt" dir="t"/>
              </a:scene3d>
              <a:sp3d prstMaterial="matte"/>
            </c:spPr>
            <c:extLst>
              <c:ext xmlns:c16="http://schemas.microsoft.com/office/drawing/2014/chart" uri="{C3380CC4-5D6E-409C-BE32-E72D297353CC}">
                <c16:uniqueId val="{0000001F-741F-47C1-9996-DF6877D07366}"/>
              </c:ext>
            </c:extLst>
          </c:dPt>
          <c:dPt>
            <c:idx val="16"/>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21-741F-47C1-9996-DF6877D07366}"/>
              </c:ext>
            </c:extLst>
          </c:dPt>
          <c:dPt>
            <c:idx val="17"/>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23-741F-47C1-9996-DF6877D07366}"/>
              </c:ext>
            </c:extLst>
          </c:dPt>
          <c:dPt>
            <c:idx val="18"/>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25-741F-47C1-9996-DF6877D07366}"/>
              </c:ext>
            </c:extLst>
          </c:dPt>
          <c:dPt>
            <c:idx val="19"/>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27-741F-47C1-9996-DF6877D07366}"/>
              </c:ext>
            </c:extLst>
          </c:dPt>
          <c:dPt>
            <c:idx val="20"/>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29-741F-47C1-9996-DF6877D07366}"/>
              </c:ext>
            </c:extLst>
          </c:dPt>
          <c:dPt>
            <c:idx val="21"/>
            <c:bubble3D val="0"/>
            <c:spPr>
              <a:solidFill>
                <a:srgbClr val="FFDE00"/>
              </a:solidFill>
              <a:ln>
                <a:noFill/>
              </a:ln>
              <a:effectLst/>
              <a:scene3d>
                <a:camera prst="orthographicFront"/>
                <a:lightRig rig="threePt" dir="t"/>
              </a:scene3d>
              <a:sp3d prstMaterial="matte"/>
            </c:spPr>
            <c:extLst>
              <c:ext xmlns:c16="http://schemas.microsoft.com/office/drawing/2014/chart" uri="{C3380CC4-5D6E-409C-BE32-E72D297353CC}">
                <c16:uniqueId val="{0000002B-741F-47C1-9996-DF6877D07366}"/>
              </c:ext>
            </c:extLst>
          </c:dPt>
          <c:dPt>
            <c:idx val="22"/>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2D-741F-47C1-9996-DF6877D07366}"/>
              </c:ext>
            </c:extLst>
          </c:dPt>
          <c:dPt>
            <c:idx val="23"/>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2F-741F-47C1-9996-DF6877D07366}"/>
              </c:ext>
            </c:extLst>
          </c:dPt>
          <c:dLbls>
            <c:dLbl>
              <c:idx val="0"/>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1-741F-47C1-9996-DF6877D07366}"/>
                </c:ext>
              </c:extLst>
            </c:dLbl>
            <c:dLbl>
              <c:idx val="1"/>
              <c:spPr>
                <a:noFill/>
                <a:ln>
                  <a:noFill/>
                </a:ln>
                <a:effectLst/>
              </c:spPr>
              <c:txPr>
                <a:bodyPr rot="0" spcFirstLastPara="1" vertOverflow="ellipsis" vert="horz" wrap="square" anchor="ctr" anchorCtr="1"/>
                <a:lstStyle/>
                <a:p>
                  <a:pPr>
                    <a:defRPr sz="1330" b="1" i="0" u="sng" strike="noStrike" kern="1200" spc="0" baseline="0">
                      <a:solidFill>
                        <a:schemeClr val="accent2"/>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3-741F-47C1-9996-DF6877D07366}"/>
                </c:ext>
              </c:extLst>
            </c:dLbl>
            <c:dLbl>
              <c:idx val="2"/>
              <c:spPr>
                <a:noFill/>
                <a:ln>
                  <a:noFill/>
                </a:ln>
                <a:effectLst/>
              </c:spPr>
              <c:txPr>
                <a:bodyPr rot="0" spcFirstLastPara="1" vertOverflow="ellipsis" vert="horz" wrap="square" anchor="ctr" anchorCtr="1"/>
                <a:lstStyle/>
                <a:p>
                  <a:pPr>
                    <a:defRPr sz="1330" b="1" i="0" u="sng" strike="noStrike" kern="1200" spc="0" baseline="0">
                      <a:solidFill>
                        <a:schemeClr val="accent3"/>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5-741F-47C1-9996-DF6877D07366}"/>
                </c:ext>
              </c:extLst>
            </c:dLbl>
            <c:dLbl>
              <c:idx val="3"/>
              <c:spPr>
                <a:noFill/>
                <a:ln>
                  <a:noFill/>
                </a:ln>
                <a:effectLst/>
              </c:spPr>
              <c:txPr>
                <a:bodyPr rot="0" spcFirstLastPara="1" vertOverflow="ellipsis" vert="horz" wrap="square" anchor="ctr" anchorCtr="1"/>
                <a:lstStyle/>
                <a:p>
                  <a:pPr>
                    <a:defRPr sz="1330" b="1" i="0" u="sng" strike="noStrike" kern="1200" spc="0" baseline="0">
                      <a:solidFill>
                        <a:schemeClr val="accent4"/>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7-741F-47C1-9996-DF6877D07366}"/>
                </c:ext>
              </c:extLst>
            </c:dLbl>
            <c:dLbl>
              <c:idx val="4"/>
              <c:spPr>
                <a:noFill/>
                <a:ln>
                  <a:noFill/>
                </a:ln>
                <a:effectLst/>
              </c:spPr>
              <c:txPr>
                <a:bodyPr rot="0" spcFirstLastPara="1" vertOverflow="ellipsis" vert="horz" wrap="square" anchor="ctr" anchorCtr="1"/>
                <a:lstStyle/>
                <a:p>
                  <a:pPr>
                    <a:defRPr sz="1330" b="1" i="0" u="sng" strike="noStrike" kern="1200" spc="0" baseline="0">
                      <a:solidFill>
                        <a:schemeClr val="accent5"/>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9-741F-47C1-9996-DF6877D07366}"/>
                </c:ext>
              </c:extLst>
            </c:dLbl>
            <c:dLbl>
              <c:idx val="5"/>
              <c:spPr>
                <a:noFill/>
                <a:ln>
                  <a:noFill/>
                </a:ln>
                <a:effectLst/>
              </c:spPr>
              <c:txPr>
                <a:bodyPr rot="0" spcFirstLastPara="1" vertOverflow="ellipsis" vert="horz" wrap="square" anchor="ctr" anchorCtr="1"/>
                <a:lstStyle/>
                <a:p>
                  <a:pPr>
                    <a:defRPr sz="1330" b="1" i="0" u="sng" strike="noStrike" kern="1200" spc="0" baseline="0">
                      <a:solidFill>
                        <a:schemeClr val="accent6"/>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B-741F-47C1-9996-DF6877D07366}"/>
                </c:ext>
              </c:extLst>
            </c:dLbl>
            <c:dLbl>
              <c:idx val="6"/>
              <c:spPr>
                <a:noFill/>
                <a:ln>
                  <a:noFill/>
                </a:ln>
                <a:effectLst/>
              </c:spPr>
              <c:txPr>
                <a:bodyPr rot="0" spcFirstLastPara="1" vertOverflow="ellipsis" vert="horz" wrap="square" anchor="ctr" anchorCtr="1"/>
                <a:lstStyle/>
                <a:p>
                  <a:pPr>
                    <a:defRPr sz="1330" b="1" i="0" u="sng" strike="noStrike" kern="1200" spc="0" baseline="0">
                      <a:solidFill>
                        <a:schemeClr val="accent1">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D-741F-47C1-9996-DF6877D07366}"/>
                </c:ext>
              </c:extLst>
            </c:dLbl>
            <c:dLbl>
              <c:idx val="7"/>
              <c:spPr>
                <a:noFill/>
                <a:ln>
                  <a:noFill/>
                </a:ln>
                <a:effectLst/>
              </c:spPr>
              <c:txPr>
                <a:bodyPr rot="0" spcFirstLastPara="1" vertOverflow="ellipsis" vert="horz" wrap="square" anchor="ctr" anchorCtr="1"/>
                <a:lstStyle/>
                <a:p>
                  <a:pPr>
                    <a:defRPr sz="1330" b="1" i="0" u="sng" strike="noStrike" kern="1200" spc="0" baseline="0">
                      <a:solidFill>
                        <a:schemeClr val="accent2">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F-741F-47C1-9996-DF6877D07366}"/>
                </c:ext>
              </c:extLst>
            </c:dLbl>
            <c:dLbl>
              <c:idx val="8"/>
              <c:spPr>
                <a:noFill/>
                <a:ln>
                  <a:noFill/>
                </a:ln>
                <a:effectLst/>
              </c:spPr>
              <c:txPr>
                <a:bodyPr rot="0" spcFirstLastPara="1" vertOverflow="ellipsis" vert="horz" wrap="square" anchor="ctr" anchorCtr="1"/>
                <a:lstStyle/>
                <a:p>
                  <a:pPr>
                    <a:defRPr sz="1330" b="1" i="0" u="sng" strike="noStrike" kern="1200" spc="0" baseline="0">
                      <a:solidFill>
                        <a:schemeClr val="accent3">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1-741F-47C1-9996-DF6877D07366}"/>
                </c:ext>
              </c:extLst>
            </c:dLbl>
            <c:dLbl>
              <c:idx val="9"/>
              <c:spPr>
                <a:noFill/>
                <a:ln>
                  <a:noFill/>
                </a:ln>
                <a:effectLst/>
              </c:spPr>
              <c:txPr>
                <a:bodyPr rot="0" spcFirstLastPara="1" vertOverflow="ellipsis" vert="horz" wrap="square" anchor="ctr" anchorCtr="1"/>
                <a:lstStyle/>
                <a:p>
                  <a:pPr>
                    <a:defRPr sz="1330" b="1" i="0" u="sng" strike="noStrike" kern="1200" spc="0" baseline="0">
                      <a:solidFill>
                        <a:schemeClr val="accent4">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3-741F-47C1-9996-DF6877D07366}"/>
                </c:ext>
              </c:extLst>
            </c:dLbl>
            <c:dLbl>
              <c:idx val="10"/>
              <c:spPr>
                <a:noFill/>
                <a:ln>
                  <a:noFill/>
                </a:ln>
                <a:effectLst/>
              </c:spPr>
              <c:txPr>
                <a:bodyPr rot="0" spcFirstLastPara="1" vertOverflow="ellipsis" vert="horz" wrap="square" anchor="ctr" anchorCtr="1"/>
                <a:lstStyle/>
                <a:p>
                  <a:pPr>
                    <a:defRPr sz="1330" b="1" i="0" u="sng" strike="noStrike" kern="1200" spc="0" baseline="0">
                      <a:solidFill>
                        <a:schemeClr val="accent5">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5-741F-47C1-9996-DF6877D07366}"/>
                </c:ext>
              </c:extLst>
            </c:dLbl>
            <c:dLbl>
              <c:idx val="11"/>
              <c:spPr>
                <a:noFill/>
                <a:ln>
                  <a:noFill/>
                </a:ln>
                <a:effectLst/>
              </c:spPr>
              <c:txPr>
                <a:bodyPr rot="0" spcFirstLastPara="1" vertOverflow="ellipsis" vert="horz" wrap="square" anchor="ctr" anchorCtr="1"/>
                <a:lstStyle/>
                <a:p>
                  <a:pPr>
                    <a:defRPr sz="1330" b="1" i="0" u="sng" strike="noStrike" kern="1200" spc="0" baseline="0">
                      <a:solidFill>
                        <a:schemeClr val="accent6">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7-741F-47C1-9996-DF6877D07366}"/>
                </c:ext>
              </c:extLst>
            </c:dLbl>
            <c:dLbl>
              <c:idx val="12"/>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9-741F-47C1-9996-DF6877D07366}"/>
                </c:ext>
              </c:extLst>
            </c:dLbl>
            <c:dLbl>
              <c:idx val="13"/>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B-741F-47C1-9996-DF6877D07366}"/>
                </c:ext>
              </c:extLst>
            </c:dLbl>
            <c:dLbl>
              <c:idx val="14"/>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D-741F-47C1-9996-DF6877D07366}"/>
                </c:ext>
              </c:extLst>
            </c:dLbl>
            <c:dLbl>
              <c:idx val="15"/>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F-741F-47C1-9996-DF6877D07366}"/>
                </c:ext>
              </c:extLst>
            </c:dLbl>
            <c:dLbl>
              <c:idx val="16"/>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1-741F-47C1-9996-DF6877D07366}"/>
                </c:ext>
              </c:extLst>
            </c:dLbl>
            <c:dLbl>
              <c:idx val="17"/>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3-741F-47C1-9996-DF6877D07366}"/>
                </c:ext>
              </c:extLst>
            </c:dLbl>
            <c:dLbl>
              <c:idx val="18"/>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5-741F-47C1-9996-DF6877D07366}"/>
                </c:ext>
              </c:extLst>
            </c:dLbl>
            <c:dLbl>
              <c:idx val="19"/>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7-741F-47C1-9996-DF6877D07366}"/>
                </c:ext>
              </c:extLst>
            </c:dLbl>
            <c:dLbl>
              <c:idx val="20"/>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9-741F-47C1-9996-DF6877D07366}"/>
                </c:ext>
              </c:extLst>
            </c:dLbl>
            <c:dLbl>
              <c:idx val="21"/>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B-741F-47C1-9996-DF6877D07366}"/>
                </c:ext>
              </c:extLst>
            </c:dLbl>
            <c:dLbl>
              <c:idx val="22"/>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D-741F-47C1-9996-DF6877D07366}"/>
                </c:ext>
              </c:extLst>
            </c:dLbl>
            <c:dLbl>
              <c:idx val="23"/>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F-741F-47C1-9996-DF6877D07366}"/>
                </c:ext>
              </c:extLst>
            </c:dLbl>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mn-lt"/>
                    <a:ea typeface="+mn-ea"/>
                    <a:cs typeface="+mn-cs"/>
                  </a:defRPr>
                </a:pPr>
                <a:endParaRPr lang="en-BR"/>
              </a:p>
            </c:txPr>
            <c:dLblPos val="bestFit"/>
            <c:showLegendKey val="1"/>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741F-47C1-9996-DF6877D07366}"/>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u="sng"/>
      </a:pPr>
      <a:endParaRPr lang="en-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solidFill>
          <a:schemeClr val="accent1">
            <a:alpha val="30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7916454801487282E-2"/>
          <c:y val="5.9660478663425089E-2"/>
          <c:w val="0.93792021248511792"/>
          <c:h val="0.59391513796661655"/>
        </c:manualLayout>
      </c:layout>
      <c:bar3DChart>
        <c:barDir val="col"/>
        <c:grouping val="clustered"/>
        <c:varyColors val="0"/>
        <c:ser>
          <c:idx val="0"/>
          <c:order val="0"/>
          <c:tx>
            <c:strRef>
              <c:f>Sheet1!$B$1</c:f>
              <c:strCache>
                <c:ptCount val="1"/>
                <c:pt idx="0">
                  <c:v>VALUE</c:v>
                </c:pt>
              </c:strCache>
            </c:strRef>
          </c:tx>
          <c:spPr>
            <a:solidFill>
              <a:schemeClr val="accent1">
                <a:lumMod val="20000"/>
                <a:lumOff val="80000"/>
              </a:schemeClr>
            </a:solidFill>
            <a:ln>
              <a:noFill/>
            </a:ln>
            <a:effectLst/>
            <a:sp3d/>
          </c:spPr>
          <c:invertIfNegative val="0"/>
          <c:dPt>
            <c:idx val="0"/>
            <c:invertIfNegative val="0"/>
            <c:bubble3D val="0"/>
            <c:spPr>
              <a:solidFill>
                <a:srgbClr val="76C8AE"/>
              </a:solidFill>
              <a:ln>
                <a:noFill/>
              </a:ln>
              <a:effectLst/>
              <a:sp3d/>
            </c:spPr>
            <c:extLst>
              <c:ext xmlns:c16="http://schemas.microsoft.com/office/drawing/2014/chart" uri="{C3380CC4-5D6E-409C-BE32-E72D297353CC}">
                <c16:uniqueId val="{00000001-1504-4AAD-8BCA-155C626759E1}"/>
              </c:ext>
            </c:extLst>
          </c:dPt>
          <c:dPt>
            <c:idx val="1"/>
            <c:invertIfNegative val="0"/>
            <c:bubble3D val="0"/>
            <c:spPr>
              <a:solidFill>
                <a:srgbClr val="00AE9D"/>
              </a:solidFill>
              <a:ln>
                <a:noFill/>
              </a:ln>
              <a:effectLst/>
              <a:sp3d/>
            </c:spPr>
            <c:extLst>
              <c:ext xmlns:c16="http://schemas.microsoft.com/office/drawing/2014/chart" uri="{C3380CC4-5D6E-409C-BE32-E72D297353CC}">
                <c16:uniqueId val="{00000003-1504-4AAD-8BCA-155C626759E1}"/>
              </c:ext>
            </c:extLst>
          </c:dPt>
          <c:dPt>
            <c:idx val="2"/>
            <c:invertIfNegative val="0"/>
            <c:bubble3D val="0"/>
            <c:spPr>
              <a:solidFill>
                <a:srgbClr val="008E7A"/>
              </a:solidFill>
              <a:ln>
                <a:noFill/>
              </a:ln>
              <a:effectLst/>
              <a:sp3d/>
            </c:spPr>
            <c:extLst>
              <c:ext xmlns:c16="http://schemas.microsoft.com/office/drawing/2014/chart" uri="{C3380CC4-5D6E-409C-BE32-E72D297353CC}">
                <c16:uniqueId val="{00000005-1504-4AAD-8BCA-155C626759E1}"/>
              </c:ext>
            </c:extLst>
          </c:dPt>
          <c:dPt>
            <c:idx val="3"/>
            <c:invertIfNegative val="0"/>
            <c:bubble3D val="0"/>
            <c:spPr>
              <a:solidFill>
                <a:srgbClr val="006762"/>
              </a:solidFill>
              <a:ln>
                <a:noFill/>
              </a:ln>
              <a:effectLst/>
              <a:sp3d/>
            </c:spPr>
            <c:extLst>
              <c:ext xmlns:c16="http://schemas.microsoft.com/office/drawing/2014/chart" uri="{C3380CC4-5D6E-409C-BE32-E72D297353CC}">
                <c16:uniqueId val="{00000007-1504-4AAD-8BCA-155C626759E1}"/>
              </c:ext>
            </c:extLst>
          </c:dPt>
          <c:dPt>
            <c:idx val="4"/>
            <c:invertIfNegative val="0"/>
            <c:bubble3D val="0"/>
            <c:spPr>
              <a:solidFill>
                <a:srgbClr val="FFCC4E"/>
              </a:solidFill>
              <a:ln>
                <a:noFill/>
              </a:ln>
              <a:effectLst/>
              <a:sp3d/>
            </c:spPr>
            <c:extLst>
              <c:ext xmlns:c16="http://schemas.microsoft.com/office/drawing/2014/chart" uri="{C3380CC4-5D6E-409C-BE32-E72D297353CC}">
                <c16:uniqueId val="{00000009-1504-4AAD-8BCA-155C626759E1}"/>
              </c:ext>
            </c:extLst>
          </c:dPt>
          <c:dPt>
            <c:idx val="5"/>
            <c:invertIfNegative val="0"/>
            <c:bubble3D val="0"/>
            <c:spPr>
              <a:solidFill>
                <a:srgbClr val="FBAB18"/>
              </a:solidFill>
              <a:ln>
                <a:noFill/>
              </a:ln>
              <a:effectLst/>
              <a:sp3d/>
            </c:spPr>
            <c:extLst>
              <c:ext xmlns:c16="http://schemas.microsoft.com/office/drawing/2014/chart" uri="{C3380CC4-5D6E-409C-BE32-E72D297353CC}">
                <c16:uniqueId val="{0000000B-1504-4AAD-8BCA-155C626759E1}"/>
              </c:ext>
            </c:extLst>
          </c:dPt>
          <c:dPt>
            <c:idx val="6"/>
            <c:invertIfNegative val="0"/>
            <c:bubble3D val="0"/>
            <c:spPr>
              <a:solidFill>
                <a:srgbClr val="F47920"/>
              </a:solidFill>
              <a:ln>
                <a:noFill/>
              </a:ln>
              <a:effectLst/>
              <a:sp3d/>
            </c:spPr>
            <c:extLst>
              <c:ext xmlns:c16="http://schemas.microsoft.com/office/drawing/2014/chart" uri="{C3380CC4-5D6E-409C-BE32-E72D297353CC}">
                <c16:uniqueId val="{0000000D-1504-4AAD-8BCA-155C626759E1}"/>
              </c:ext>
            </c:extLst>
          </c:dPt>
          <c:dPt>
            <c:idx val="7"/>
            <c:invertIfNegative val="0"/>
            <c:bubble3D val="0"/>
            <c:spPr>
              <a:solidFill>
                <a:srgbClr val="A75534"/>
              </a:solidFill>
              <a:ln>
                <a:noFill/>
              </a:ln>
              <a:effectLst/>
              <a:sp3d/>
            </c:spPr>
            <c:extLst>
              <c:ext xmlns:c16="http://schemas.microsoft.com/office/drawing/2014/chart" uri="{C3380CC4-5D6E-409C-BE32-E72D297353CC}">
                <c16:uniqueId val="{0000000F-1504-4AAD-8BCA-155C626759E1}"/>
              </c:ext>
            </c:extLst>
          </c:dPt>
          <c:dPt>
            <c:idx val="8"/>
            <c:invertIfNegative val="0"/>
            <c:bubble3D val="0"/>
            <c:spPr>
              <a:solidFill>
                <a:srgbClr val="F1666A"/>
              </a:solidFill>
              <a:ln>
                <a:noFill/>
              </a:ln>
              <a:effectLst/>
              <a:sp3d/>
            </c:spPr>
            <c:extLst>
              <c:ext xmlns:c16="http://schemas.microsoft.com/office/drawing/2014/chart" uri="{C3380CC4-5D6E-409C-BE32-E72D297353CC}">
                <c16:uniqueId val="{00000011-1504-4AAD-8BCA-155C626759E1}"/>
              </c:ext>
            </c:extLst>
          </c:dPt>
          <c:dPt>
            <c:idx val="9"/>
            <c:invertIfNegative val="0"/>
            <c:bubble3D val="0"/>
            <c:spPr>
              <a:solidFill>
                <a:srgbClr val="ED1B2F"/>
              </a:solidFill>
              <a:ln>
                <a:noFill/>
              </a:ln>
              <a:effectLst/>
              <a:sp3d/>
            </c:spPr>
            <c:extLst>
              <c:ext xmlns:c16="http://schemas.microsoft.com/office/drawing/2014/chart" uri="{C3380CC4-5D6E-409C-BE32-E72D297353CC}">
                <c16:uniqueId val="{00000013-1504-4AAD-8BCA-155C626759E1}"/>
              </c:ext>
            </c:extLst>
          </c:dPt>
          <c:dPt>
            <c:idx val="10"/>
            <c:invertIfNegative val="0"/>
            <c:bubble3D val="0"/>
            <c:spPr>
              <a:solidFill>
                <a:srgbClr val="CF1D39"/>
              </a:solidFill>
              <a:ln>
                <a:noFill/>
              </a:ln>
              <a:effectLst/>
              <a:sp3d/>
            </c:spPr>
            <c:extLst>
              <c:ext xmlns:c16="http://schemas.microsoft.com/office/drawing/2014/chart" uri="{C3380CC4-5D6E-409C-BE32-E72D297353CC}">
                <c16:uniqueId val="{00000015-1504-4AAD-8BCA-155C626759E1}"/>
              </c:ext>
            </c:extLst>
          </c:dPt>
          <c:dPt>
            <c:idx val="11"/>
            <c:invertIfNegative val="0"/>
            <c:bubble3D val="0"/>
            <c:spPr>
              <a:solidFill>
                <a:srgbClr val="960136"/>
              </a:solidFill>
              <a:ln>
                <a:noFill/>
              </a:ln>
              <a:effectLst/>
              <a:sp3d/>
            </c:spPr>
            <c:extLst>
              <c:ext xmlns:c16="http://schemas.microsoft.com/office/drawing/2014/chart" uri="{C3380CC4-5D6E-409C-BE32-E72D297353CC}">
                <c16:uniqueId val="{00000017-1504-4AAD-8BCA-155C626759E1}"/>
              </c:ext>
            </c:extLst>
          </c:dPt>
          <c:dPt>
            <c:idx val="12"/>
            <c:invertIfNegative val="0"/>
            <c:bubble3D val="0"/>
            <c:spPr>
              <a:solidFill>
                <a:srgbClr val="6DCFF6"/>
              </a:solidFill>
              <a:ln>
                <a:noFill/>
              </a:ln>
              <a:effectLst/>
              <a:sp3d/>
            </c:spPr>
            <c:extLst>
              <c:ext xmlns:c16="http://schemas.microsoft.com/office/drawing/2014/chart" uri="{C3380CC4-5D6E-409C-BE32-E72D297353CC}">
                <c16:uniqueId val="{00000019-1504-4AAD-8BCA-155C626759E1}"/>
              </c:ext>
            </c:extLst>
          </c:dPt>
          <c:dPt>
            <c:idx val="13"/>
            <c:invertIfNegative val="0"/>
            <c:bubble3D val="0"/>
            <c:spPr>
              <a:solidFill>
                <a:srgbClr val="009BDB"/>
              </a:solidFill>
              <a:ln>
                <a:noFill/>
              </a:ln>
              <a:effectLst/>
              <a:sp3d/>
            </c:spPr>
            <c:extLst>
              <c:ext xmlns:c16="http://schemas.microsoft.com/office/drawing/2014/chart" uri="{C3380CC4-5D6E-409C-BE32-E72D297353CC}">
                <c16:uniqueId val="{0000001B-1504-4AAD-8BCA-155C626759E1}"/>
              </c:ext>
            </c:extLst>
          </c:dPt>
          <c:dPt>
            <c:idx val="14"/>
            <c:invertIfNegative val="0"/>
            <c:bubble3D val="0"/>
            <c:spPr>
              <a:solidFill>
                <a:srgbClr val="00619E"/>
              </a:solidFill>
              <a:ln>
                <a:noFill/>
              </a:ln>
              <a:effectLst/>
              <a:sp3d/>
            </c:spPr>
            <c:extLst>
              <c:ext xmlns:c16="http://schemas.microsoft.com/office/drawing/2014/chart" uri="{C3380CC4-5D6E-409C-BE32-E72D297353CC}">
                <c16:uniqueId val="{0000001D-1504-4AAD-8BCA-155C626759E1}"/>
              </c:ext>
            </c:extLst>
          </c:dPt>
          <c:dPt>
            <c:idx val="15"/>
            <c:invertIfNegative val="0"/>
            <c:bubble3D val="0"/>
            <c:spPr>
              <a:solidFill>
                <a:srgbClr val="1E3378"/>
              </a:solidFill>
              <a:ln>
                <a:noFill/>
              </a:ln>
              <a:effectLst/>
              <a:sp3d/>
            </c:spPr>
            <c:extLst>
              <c:ext xmlns:c16="http://schemas.microsoft.com/office/drawing/2014/chart" uri="{C3380CC4-5D6E-409C-BE32-E72D297353CC}">
                <c16:uniqueId val="{0000001F-1504-4AAD-8BCA-155C626759E1}"/>
              </c:ext>
            </c:extLst>
          </c:dPt>
          <c:dPt>
            <c:idx val="16"/>
            <c:invertIfNegative val="0"/>
            <c:bubble3D val="0"/>
            <c:spPr>
              <a:solidFill>
                <a:srgbClr val="76C8AE"/>
              </a:solidFill>
              <a:ln>
                <a:noFill/>
              </a:ln>
              <a:effectLst/>
              <a:sp3d/>
            </c:spPr>
            <c:extLst>
              <c:ext xmlns:c16="http://schemas.microsoft.com/office/drawing/2014/chart" uri="{C3380CC4-5D6E-409C-BE32-E72D297353CC}">
                <c16:uniqueId val="{00000021-1504-4AAD-8BCA-155C626759E1}"/>
              </c:ext>
            </c:extLst>
          </c:dPt>
          <c:dPt>
            <c:idx val="17"/>
            <c:invertIfNegative val="0"/>
            <c:bubble3D val="0"/>
            <c:spPr>
              <a:solidFill>
                <a:srgbClr val="00AE9D"/>
              </a:solidFill>
              <a:ln>
                <a:noFill/>
              </a:ln>
              <a:effectLst/>
              <a:sp3d/>
            </c:spPr>
            <c:extLst>
              <c:ext xmlns:c16="http://schemas.microsoft.com/office/drawing/2014/chart" uri="{C3380CC4-5D6E-409C-BE32-E72D297353CC}">
                <c16:uniqueId val="{00000023-1504-4AAD-8BCA-155C626759E1}"/>
              </c:ext>
            </c:extLst>
          </c:dPt>
          <c:dPt>
            <c:idx val="18"/>
            <c:invertIfNegative val="0"/>
            <c:bubble3D val="0"/>
            <c:spPr>
              <a:solidFill>
                <a:srgbClr val="008E7A"/>
              </a:solidFill>
              <a:ln>
                <a:noFill/>
              </a:ln>
              <a:effectLst/>
              <a:sp3d/>
            </c:spPr>
            <c:extLst>
              <c:ext xmlns:c16="http://schemas.microsoft.com/office/drawing/2014/chart" uri="{C3380CC4-5D6E-409C-BE32-E72D297353CC}">
                <c16:uniqueId val="{00000025-1504-4AAD-8BCA-155C626759E1}"/>
              </c:ext>
            </c:extLst>
          </c:dPt>
          <c:dPt>
            <c:idx val="19"/>
            <c:invertIfNegative val="0"/>
            <c:bubble3D val="0"/>
            <c:spPr>
              <a:solidFill>
                <a:srgbClr val="006762"/>
              </a:solidFill>
              <a:ln>
                <a:noFill/>
              </a:ln>
              <a:effectLst/>
              <a:sp3d/>
            </c:spPr>
            <c:extLst>
              <c:ext xmlns:c16="http://schemas.microsoft.com/office/drawing/2014/chart" uri="{C3380CC4-5D6E-409C-BE32-E72D297353CC}">
                <c16:uniqueId val="{00000027-1504-4AAD-8BCA-155C626759E1}"/>
              </c:ext>
            </c:extLst>
          </c:dPt>
          <c:dPt>
            <c:idx val="20"/>
            <c:invertIfNegative val="0"/>
            <c:bubble3D val="0"/>
            <c:spPr>
              <a:solidFill>
                <a:srgbClr val="FFCC4E"/>
              </a:solidFill>
              <a:ln>
                <a:noFill/>
              </a:ln>
              <a:effectLst/>
              <a:sp3d/>
            </c:spPr>
            <c:extLst>
              <c:ext xmlns:c16="http://schemas.microsoft.com/office/drawing/2014/chart" uri="{C3380CC4-5D6E-409C-BE32-E72D297353CC}">
                <c16:uniqueId val="{00000029-1504-4AAD-8BCA-155C626759E1}"/>
              </c:ext>
            </c:extLst>
          </c:dPt>
          <c:dPt>
            <c:idx val="21"/>
            <c:invertIfNegative val="0"/>
            <c:bubble3D val="0"/>
            <c:spPr>
              <a:solidFill>
                <a:srgbClr val="FBAB18"/>
              </a:solidFill>
              <a:ln>
                <a:noFill/>
              </a:ln>
              <a:effectLst/>
              <a:sp3d/>
            </c:spPr>
            <c:extLst>
              <c:ext xmlns:c16="http://schemas.microsoft.com/office/drawing/2014/chart" uri="{C3380CC4-5D6E-409C-BE32-E72D297353CC}">
                <c16:uniqueId val="{0000002B-1504-4AAD-8BCA-155C626759E1}"/>
              </c:ext>
            </c:extLst>
          </c:dPt>
          <c:dPt>
            <c:idx val="22"/>
            <c:invertIfNegative val="0"/>
            <c:bubble3D val="0"/>
            <c:spPr>
              <a:solidFill>
                <a:srgbClr val="F47920"/>
              </a:solidFill>
              <a:ln>
                <a:noFill/>
              </a:ln>
              <a:effectLst/>
              <a:sp3d/>
            </c:spPr>
            <c:extLst>
              <c:ext xmlns:c16="http://schemas.microsoft.com/office/drawing/2014/chart" uri="{C3380CC4-5D6E-409C-BE32-E72D297353CC}">
                <c16:uniqueId val="{0000002D-1504-4AAD-8BCA-155C626759E1}"/>
              </c:ext>
            </c:extLst>
          </c:dPt>
          <c:dPt>
            <c:idx val="23"/>
            <c:invertIfNegative val="0"/>
            <c:bubble3D val="0"/>
            <c:spPr>
              <a:solidFill>
                <a:srgbClr val="A75534"/>
              </a:solidFill>
              <a:ln>
                <a:noFill/>
              </a:ln>
              <a:effectLst/>
              <a:sp3d/>
            </c:spPr>
            <c:extLst>
              <c:ext xmlns:c16="http://schemas.microsoft.com/office/drawing/2014/chart" uri="{C3380CC4-5D6E-409C-BE32-E72D297353CC}">
                <c16:uniqueId val="{0000002F-1504-4AAD-8BCA-155C626759E1}"/>
              </c:ext>
            </c:extLst>
          </c:dPt>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1504-4AAD-8BCA-155C626759E1}"/>
            </c:ext>
          </c:extLst>
        </c:ser>
        <c:dLbls>
          <c:showLegendKey val="0"/>
          <c:showVal val="0"/>
          <c:showCatName val="0"/>
          <c:showSerName val="0"/>
          <c:showPercent val="0"/>
          <c:showBubbleSize val="0"/>
        </c:dLbls>
        <c:gapWidth val="160"/>
        <c:gapDepth val="10"/>
        <c:shape val="box"/>
        <c:axId val="1929698128"/>
        <c:axId val="1929700880"/>
        <c:axId val="0"/>
      </c:bar3DChart>
      <c:catAx>
        <c:axId val="1929698128"/>
        <c:scaling>
          <c:orientation val="minMax"/>
        </c:scaling>
        <c:delete val="0"/>
        <c:axPos val="b"/>
        <c:majorGridlines>
          <c:spPr>
            <a:ln w="9525" cap="flat" cmpd="sng" algn="ctr">
              <a:solidFill>
                <a:schemeClr val="lt1">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all" spc="150" normalizeH="0" baseline="0">
                <a:solidFill>
                  <a:schemeClr val="lt1"/>
                </a:solidFill>
                <a:latin typeface="Arial" panose="020B0604020202020204" pitchFamily="34" charset="0"/>
                <a:ea typeface="+mn-ea"/>
                <a:cs typeface="Arial" panose="020B0604020202020204" pitchFamily="34" charset="0"/>
              </a:defRPr>
            </a:pPr>
            <a:endParaRPr lang="en-BR"/>
          </a:p>
        </c:txPr>
        <c:crossAx val="1929700880"/>
        <c:crosses val="autoZero"/>
        <c:auto val="1"/>
        <c:lblAlgn val="ctr"/>
        <c:lblOffset val="100"/>
        <c:noMultiLvlLbl val="0"/>
      </c:catAx>
      <c:valAx>
        <c:axId val="1929700880"/>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Arial" panose="020B0604020202020204" pitchFamily="34" charset="0"/>
                <a:ea typeface="+mn-ea"/>
                <a:cs typeface="Arial" panose="020B0604020202020204" pitchFamily="34" charset="0"/>
              </a:defRPr>
            </a:pPr>
            <a:endParaRPr lang="en-BR"/>
          </a:p>
        </c:txPr>
        <c:crossAx val="192969812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5">
  <cs:axisTitle>
    <cs:lnRef idx="0"/>
    <cs:fillRef idx="0"/>
    <cs:effectRef idx="0"/>
    <cs:fontRef idx="minor">
      <a:schemeClr val="lt1"/>
    </cs:fontRef>
    <cs:defRPr sz="1197" b="1" kern="1200"/>
  </cs:axisTitle>
  <cs:categoryAxis>
    <cs:lnRef idx="0">
      <cs:styleClr val="0"/>
    </cs:lnRef>
    <cs:fillRef idx="0"/>
    <cs:effectRef idx="0"/>
    <cs:fontRef idx="minor">
      <a:schemeClr val="lt1"/>
    </cs:fontRef>
    <cs:defRPr sz="1197"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lumMod val="20000"/>
          <a:lumOff val="80000"/>
        </a:schemeClr>
      </a:solidFill>
    </cs:spPr>
  </cs:dataPoint>
  <cs:dataPoint3D>
    <cs:lnRef idx="0"/>
    <cs:fillRef idx="0">
      <cs:styleClr val="auto"/>
    </cs:fillRef>
    <cs:effectRef idx="0"/>
    <cs:fontRef idx="minor">
      <a:schemeClr val="dk1"/>
    </cs:fontRef>
    <cs:spPr>
      <a:solidFill>
        <a:schemeClr val="phClr">
          <a:lumMod val="20000"/>
          <a:lumOff val="80000"/>
        </a:schemeClr>
      </a:solidFill>
      <a:sp3d/>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styleClr val="0"/>
    </cs:fillRef>
    <cs:effectRef idx="0"/>
    <cs:fontRef idx="minor">
      <a:schemeClr val="dk1"/>
    </cs:fontRef>
    <cs:spPr>
      <a:solidFill>
        <a:schemeClr val="phClr">
          <a:alpha val="30000"/>
        </a:schemeClr>
      </a:solidFill>
      <a:sp3d/>
    </cs:spPr>
  </cs:floor>
  <cs:gridlineMajor>
    <cs:lnRef idx="0">
      <cs:styleClr val="0"/>
    </cs:lnRef>
    <cs:fillRef idx="0"/>
    <cs:effectRef idx="0"/>
    <cs:fontRef idx="minor">
      <a:schemeClr val="dk1"/>
    </cs:fontRef>
    <cs:spPr>
      <a:ln w="9525" cap="flat" cmpd="sng" algn="ctr">
        <a:solidFill>
          <a:schemeClr val="lt1">
            <a:lumMod val="60000"/>
            <a:lumOff val="40000"/>
          </a:schemeClr>
        </a:solidFill>
        <a:round/>
      </a:ln>
    </cs:spPr>
  </cs:gridlineMajor>
  <cs:gridlineMinor>
    <cs:lnRef idx="0">
      <cs:styleClr val="0"/>
    </cs:lnRef>
    <cs:fillRef idx="0"/>
    <cs:effectRef idx="0"/>
    <cs:fontRef idx="minor">
      <a:schemeClr val="dk1"/>
    </cs:fontRef>
    <cs:spPr>
      <a:ln>
        <a:solidFill>
          <a:schemeClr val="lt1">
            <a:lumMod val="50000"/>
            <a:lumOff val="5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6E00C3-E4A4-8549-8830-EB60BF042CDC}" type="datetimeFigureOut">
              <a:rPr lang="en-BR" smtClean="0"/>
              <a:t>15/11/23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F26BB-8BF8-BA47-ABB7-1D9814330B9A}" type="slidenum">
              <a:rPr lang="en-BR" smtClean="0"/>
              <a:t>‹#›</a:t>
            </a:fld>
            <a:endParaRPr lang="en-BR"/>
          </a:p>
        </p:txBody>
      </p:sp>
    </p:spTree>
    <p:extLst>
      <p:ext uri="{BB962C8B-B14F-4D97-AF65-F5344CB8AC3E}">
        <p14:creationId xmlns:p14="http://schemas.microsoft.com/office/powerpoint/2010/main" val="922032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35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65738DF-1917-054C-B7C5-1FF422C6DE17}" type="slidenum">
              <a:rPr lang="en-US" smtClean="0"/>
              <a:t>22</a:t>
            </a:fld>
            <a:endParaRPr lang="en-US"/>
          </a:p>
        </p:txBody>
      </p:sp>
    </p:spTree>
    <p:extLst>
      <p:ext uri="{BB962C8B-B14F-4D97-AF65-F5344CB8AC3E}">
        <p14:creationId xmlns:p14="http://schemas.microsoft.com/office/powerpoint/2010/main" val="394037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defd2405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1defd2405b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1defd2405b4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defd2405b4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1defd2405b4_1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g1defd2405b4_1_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notes"/>
          <p:cNvSpPr txBox="1">
            <a:spLocks noGrp="1"/>
          </p:cNvSpPr>
          <p:nvPr>
            <p:ph type="body" idx="1"/>
          </p:nvPr>
        </p:nvSpPr>
        <p:spPr>
          <a:xfrm>
            <a:off x="914693" y="4876451"/>
            <a:ext cx="5257077" cy="4572764"/>
          </a:xfrm>
          <a:prstGeom prst="rect">
            <a:avLst/>
          </a:prstGeom>
        </p:spPr>
        <p:txBody>
          <a:bodyPr spcFirstLastPara="1" wrap="square" lIns="91425" tIns="45700" rIns="91425" bIns="45700" anchor="t" anchorCtr="0">
            <a:noAutofit/>
          </a:bodyPr>
          <a:lstStyle/>
          <a:p>
            <a:pPr marL="0" lvl="0" indent="0" algn="l" rtl="0">
              <a:spcBef>
                <a:spcPts val="481"/>
              </a:spcBef>
              <a:spcAft>
                <a:spcPts val="0"/>
              </a:spcAft>
              <a:buNone/>
            </a:pPr>
            <a:endParaRPr/>
          </a:p>
        </p:txBody>
      </p:sp>
      <p:sp>
        <p:nvSpPr>
          <p:cNvPr id="473" name="Google Shape;473;p1:notes"/>
          <p:cNvSpPr>
            <a:spLocks noGrp="1" noRot="1" noChangeAspect="1"/>
          </p:cNvSpPr>
          <p:nvPr>
            <p:ph type="sldImg" idx="2"/>
          </p:nvPr>
        </p:nvSpPr>
        <p:spPr>
          <a:xfrm>
            <a:off x="185738" y="762000"/>
            <a:ext cx="6789737" cy="3810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4:notes"/>
          <p:cNvSpPr txBox="1">
            <a:spLocks noGrp="1"/>
          </p:cNvSpPr>
          <p:nvPr>
            <p:ph type="body" idx="1"/>
          </p:nvPr>
        </p:nvSpPr>
        <p:spPr>
          <a:xfrm>
            <a:off x="914693" y="4876451"/>
            <a:ext cx="5257077" cy="4572764"/>
          </a:xfrm>
          <a:prstGeom prst="rect">
            <a:avLst/>
          </a:prstGeom>
        </p:spPr>
        <p:txBody>
          <a:bodyPr spcFirstLastPara="1" wrap="square" lIns="91425" tIns="45700" rIns="91425" bIns="45700" anchor="t" anchorCtr="0">
            <a:noAutofit/>
          </a:bodyPr>
          <a:lstStyle/>
          <a:p>
            <a:pPr marL="0" lvl="0" indent="0" algn="l" rtl="0">
              <a:spcBef>
                <a:spcPts val="481"/>
              </a:spcBef>
              <a:spcAft>
                <a:spcPts val="0"/>
              </a:spcAft>
              <a:buNone/>
            </a:pPr>
            <a:endParaRPr/>
          </a:p>
        </p:txBody>
      </p:sp>
      <p:sp>
        <p:nvSpPr>
          <p:cNvPr id="519" name="Google Shape;519;p4:notes"/>
          <p:cNvSpPr>
            <a:spLocks noGrp="1" noRot="1" noChangeAspect="1"/>
          </p:cNvSpPr>
          <p:nvPr>
            <p:ph type="sldImg" idx="2"/>
          </p:nvPr>
        </p:nvSpPr>
        <p:spPr>
          <a:xfrm>
            <a:off x="185738" y="762000"/>
            <a:ext cx="6789737" cy="3810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9:notes"/>
          <p:cNvSpPr txBox="1">
            <a:spLocks noGrp="1"/>
          </p:cNvSpPr>
          <p:nvPr>
            <p:ph type="body" idx="1"/>
          </p:nvPr>
        </p:nvSpPr>
        <p:spPr>
          <a:xfrm>
            <a:off x="914693" y="4876451"/>
            <a:ext cx="5257077" cy="4572764"/>
          </a:xfrm>
          <a:prstGeom prst="rect">
            <a:avLst/>
          </a:prstGeom>
        </p:spPr>
        <p:txBody>
          <a:bodyPr spcFirstLastPara="1" wrap="square" lIns="91425" tIns="45700" rIns="91425" bIns="45700" anchor="t" anchorCtr="0">
            <a:noAutofit/>
          </a:bodyPr>
          <a:lstStyle/>
          <a:p>
            <a:pPr marL="0" lvl="0" indent="0" algn="l" rtl="0">
              <a:spcBef>
                <a:spcPts val="481"/>
              </a:spcBef>
              <a:spcAft>
                <a:spcPts val="0"/>
              </a:spcAft>
              <a:buNone/>
            </a:pPr>
            <a:endParaRPr/>
          </a:p>
        </p:txBody>
      </p:sp>
      <p:sp>
        <p:nvSpPr>
          <p:cNvPr id="707" name="Google Shape;707;p9:notes"/>
          <p:cNvSpPr>
            <a:spLocks noGrp="1" noRot="1" noChangeAspect="1"/>
          </p:cNvSpPr>
          <p:nvPr>
            <p:ph type="sldImg" idx="2"/>
          </p:nvPr>
        </p:nvSpPr>
        <p:spPr>
          <a:xfrm>
            <a:off x="185738" y="762000"/>
            <a:ext cx="6789737" cy="3810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713F26BB-8BF8-BA47-ABB7-1D9814330B9A}" type="slidenum">
              <a:rPr lang="en-BR" smtClean="0"/>
              <a:t>28</a:t>
            </a:fld>
            <a:endParaRPr lang="en-BR"/>
          </a:p>
        </p:txBody>
      </p:sp>
    </p:spTree>
    <p:extLst>
      <p:ext uri="{BB962C8B-B14F-4D97-AF65-F5344CB8AC3E}">
        <p14:creationId xmlns:p14="http://schemas.microsoft.com/office/powerpoint/2010/main" val="3715210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77F8930-E430-6944-B227-8E31976C947C}"/>
              </a:ext>
            </a:extLst>
          </p:cNvPr>
          <p:cNvSpPr>
            <a:spLocks noGrp="1" noRot="1" noChangeAspect="1" noChangeArrowheads="1"/>
          </p:cNvSpPr>
          <p:nvPr>
            <p:ph type="sldImg" idx="4294967295"/>
          </p:nvPr>
        </p:nvSpPr>
        <p:spPr>
          <a:ln>
            <a:miter lim="800000"/>
          </a:ln>
        </p:spPr>
      </p:sp>
      <p:sp>
        <p:nvSpPr>
          <p:cNvPr id="34818" name="Text Placeholder 2">
            <a:extLst>
              <a:ext uri="{FF2B5EF4-FFF2-40B4-BE49-F238E27FC236}">
                <a16:creationId xmlns:a16="http://schemas.microsoft.com/office/drawing/2014/main" id="{1DC7404B-0345-F145-9D09-05461197A404}"/>
              </a:ext>
            </a:extLst>
          </p:cNvPr>
          <p:cNvSpPr>
            <a:spLocks noGrp="1" noChangeArrowheads="1"/>
          </p:cNvSpPr>
          <p:nvPr>
            <p:ph type="body" idx="4294967295"/>
          </p:nvPr>
        </p:nvSpPr>
        <p:spPr/>
        <p:txBody>
          <a:bodyPr/>
          <a:lstStyle/>
          <a:p>
            <a:r>
              <a:rPr lang="en-US" altLang="zh-CN"/>
              <a:t>O sits é baseado em tecnologias Web para ter acesso às coleções de imagens. O uso do protocolo STAC, do qual falaremos um pouco mais no último capítulo, facilita a interoperabilidade entre diferentes repositórios de dados e plataformas de computação em nuvem.</a:t>
            </a:r>
          </a:p>
          <a:p>
            <a:endParaRPr lang="en-US" altLang="zh-CN"/>
          </a:p>
          <a:p>
            <a:r>
              <a:rPr lang="en-US" altLang="zh-CN"/>
              <a:t>Atualmente o sits fornece suporte aos dados do Sentinel, Landsat, CBERS e MODIS no projeto BDC, Sentinel-2 e Lansat do repositório Digital Earth Africa na AWS e do Sentinel-2 da AWS.</a:t>
            </a:r>
          </a:p>
          <a:p>
            <a:endParaRPr lang="en-US" altLang="zh-CN"/>
          </a:p>
          <a:p>
            <a:r>
              <a:rPr lang="en-US" altLang="zh-CN"/>
              <a:t>Estamos desenvolvendo o suporte para os repositórios da AI for Earth da Microsoft e o ambiente de cloud da SEPAL.</a:t>
            </a:r>
          </a:p>
        </p:txBody>
      </p:sp>
    </p:spTree>
    <p:extLst>
      <p:ext uri="{BB962C8B-B14F-4D97-AF65-F5344CB8AC3E}">
        <p14:creationId xmlns:p14="http://schemas.microsoft.com/office/powerpoint/2010/main" val="503477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77F8930-E430-6944-B227-8E31976C947C}"/>
              </a:ext>
            </a:extLst>
          </p:cNvPr>
          <p:cNvSpPr>
            <a:spLocks noGrp="1" noRot="1" noChangeAspect="1" noChangeArrowheads="1"/>
          </p:cNvSpPr>
          <p:nvPr>
            <p:ph type="sldImg" idx="4294967295"/>
          </p:nvPr>
        </p:nvSpPr>
        <p:spPr>
          <a:ln>
            <a:miter lim="800000"/>
          </a:ln>
        </p:spPr>
      </p:sp>
      <p:sp>
        <p:nvSpPr>
          <p:cNvPr id="34818" name="Text Placeholder 2">
            <a:extLst>
              <a:ext uri="{FF2B5EF4-FFF2-40B4-BE49-F238E27FC236}">
                <a16:creationId xmlns:a16="http://schemas.microsoft.com/office/drawing/2014/main" id="{1DC7404B-0345-F145-9D09-05461197A404}"/>
              </a:ext>
            </a:extLst>
          </p:cNvPr>
          <p:cNvSpPr>
            <a:spLocks noGrp="1" noChangeArrowheads="1"/>
          </p:cNvSpPr>
          <p:nvPr>
            <p:ph type="body" idx="4294967295"/>
          </p:nvPr>
        </p:nvSpPr>
        <p:spPr/>
        <p:txBody>
          <a:bodyPr/>
          <a:lstStyle/>
          <a:p>
            <a:r>
              <a:rPr lang="en-US" altLang="zh-CN"/>
              <a:t>O sits é baseado em tecnologias Web para ter acesso às coleções de imagens. O uso do protocolo STAC, do qual falaremos um pouco mais no último capítulo, facilita a interoperabilidade entre diferentes repositórios de dados e plataformas de computação em nuvem.</a:t>
            </a:r>
          </a:p>
          <a:p>
            <a:endParaRPr lang="en-US" altLang="zh-CN"/>
          </a:p>
          <a:p>
            <a:r>
              <a:rPr lang="en-US" altLang="zh-CN"/>
              <a:t>Atualmente o sits fornece suporte aos dados do Sentinel, Landsat, CBERS e MODIS no projeto BDC, Sentinel-2 e Lansat do repositório Digital Earth Africa na AWS e do Sentinel-2 da AWS.</a:t>
            </a:r>
          </a:p>
          <a:p>
            <a:endParaRPr lang="en-US" altLang="zh-CN"/>
          </a:p>
          <a:p>
            <a:r>
              <a:rPr lang="en-US" altLang="zh-CN"/>
              <a:t>Estamos desenvolvendo o suporte para os repositórios da AI for Earth da Microsoft e o ambiente de cloud da SEPAL.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26" name="Google Shape;42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39</a:t>
            </a:fld>
            <a:endParaRPr dirty="0"/>
          </a:p>
        </p:txBody>
      </p:sp>
    </p:spTree>
    <p:extLst>
      <p:ext uri="{BB962C8B-B14F-4D97-AF65-F5344CB8AC3E}">
        <p14:creationId xmlns:p14="http://schemas.microsoft.com/office/powerpoint/2010/main" val="2427788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2</a:t>
            </a:fld>
            <a:endParaRPr lang="en-ZA" altLang="ja-JP" dirty="0"/>
          </a:p>
        </p:txBody>
      </p:sp>
    </p:spTree>
    <p:extLst>
      <p:ext uri="{BB962C8B-B14F-4D97-AF65-F5344CB8AC3E}">
        <p14:creationId xmlns:p14="http://schemas.microsoft.com/office/powerpoint/2010/main" val="2468243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677B5AD5-228D-2440-BFB3-837828140F91}"/>
              </a:ext>
            </a:extLst>
          </p:cNvPr>
          <p:cNvSpPr>
            <a:spLocks noGrp="1" noRot="1" noChangeAspect="1" noChangeArrowheads="1"/>
          </p:cNvSpPr>
          <p:nvPr>
            <p:ph type="sldImg" idx="4294967295"/>
          </p:nvPr>
        </p:nvSpPr>
        <p:spPr>
          <a:ln>
            <a:miter lim="800000"/>
          </a:ln>
        </p:spPr>
      </p:sp>
      <p:sp>
        <p:nvSpPr>
          <p:cNvPr id="22530" name="Text Placeholder 2">
            <a:extLst>
              <a:ext uri="{FF2B5EF4-FFF2-40B4-BE49-F238E27FC236}">
                <a16:creationId xmlns:a16="http://schemas.microsoft.com/office/drawing/2014/main" id="{BD673046-C00B-FA44-B2B5-7DE8DC5B2549}"/>
              </a:ext>
            </a:extLst>
          </p:cNvPr>
          <p:cNvSpPr>
            <a:spLocks noGrp="1" noChangeArrowheads="1"/>
          </p:cNvSpPr>
          <p:nvPr>
            <p:ph type="body" idx="4294967295"/>
          </p:nvPr>
        </p:nvSpPr>
        <p:spPr/>
        <p:txBody>
          <a:bodyPr/>
          <a:lstStyle/>
          <a:p>
            <a:r>
              <a:rPr lang="en-US" altLang="en-US"/>
              <a:t>Uma questão que emerge imediatamente como consequência dessa escolha é:</a:t>
            </a:r>
          </a:p>
          <a:p>
            <a:endParaRPr lang="en-US" altLang="en-US"/>
          </a:p>
          <a:p>
            <a:r>
              <a:rPr lang="en-US" altLang="en-US"/>
              <a:t>“Como classificar cobertura e uso da Terra usando séries temporais?”</a:t>
            </a:r>
          </a:p>
          <a:p>
            <a:endParaRPr lang="en-US" altLang="en-US"/>
          </a:p>
          <a:p>
            <a:r>
              <a:rPr lang="en-US" altLang="en-US"/>
              <a:t>Aqui nessa imagem, nós podemos ver séries temporais de NDVI do sensor MODIS de diferentes localizações entre os anos 2000 e 2016.</a:t>
            </a:r>
          </a:p>
          <a:p>
            <a:endParaRPr lang="en-US" altLang="en-US"/>
          </a:p>
          <a:p>
            <a:r>
              <a:rPr lang="en-US" altLang="en-US"/>
              <a:t>Na primeira, constatamos uma série típica de agricultura. Na segunda, uma série típica de cobertura florestal. Na terceira, observamos uma trajetória de mudanças, começando com floresta, depois pastagem e, na sequência, agricultura.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Sits is an</a:t>
            </a:r>
            <a:r>
              <a:rPr lang="en-US" baseline="0" noProof="0" dirty="0"/>
              <a:t> R package </a:t>
            </a:r>
            <a:r>
              <a:rPr lang="en-US" noProof="0" dirty="0"/>
              <a:t>for Satellite Image Time Series Analysis for Earth Observation Data Cubes</a:t>
            </a:r>
            <a:r>
              <a:rPr lang="bg-BG" baseline="0" noProof="0" dirty="0"/>
              <a:t>.</a:t>
            </a:r>
          </a:p>
          <a:p>
            <a:endParaRPr lang="bg-BG" baseline="0" noProof="0" dirty="0"/>
          </a:p>
          <a:p>
            <a:r>
              <a:rPr lang="bg-BG" baseline="0" noProof="0" dirty="0"/>
              <a:t>This package provides a simples API for a complete and complex workflow for land classification from big EO data sets.</a:t>
            </a:r>
          </a:p>
          <a:p>
            <a:r>
              <a:rPr lang="bg-BG" baseline="0" noProof="0" dirty="0"/>
              <a:t>It provides funcionalities to:</a:t>
            </a:r>
          </a:p>
          <a:p>
            <a:pPr marL="171450" indent="-171450">
              <a:buFont typeface="Symbol" charset="0"/>
              <a:buChar char=""/>
            </a:pPr>
            <a:r>
              <a:rPr lang="en-US" baseline="0" noProof="0" dirty="0"/>
              <a:t>C</a:t>
            </a:r>
            <a:r>
              <a:rPr lang="bg-BG" baseline="0" noProof="0" dirty="0"/>
              <a:t>reate and define earth observation data cubes </a:t>
            </a:r>
          </a:p>
          <a:p>
            <a:pPr marL="171450" indent="-171450">
              <a:buFont typeface="Symbol" charset="0"/>
              <a:buChar char=""/>
            </a:pPr>
            <a:r>
              <a:rPr lang="bg-BG" baseline="0" noProof="0" dirty="0"/>
              <a:t>Assess and improve land use and cover samples using neural network and Self-Organizing maps (SOM)</a:t>
            </a:r>
          </a:p>
          <a:p>
            <a:pPr marL="171450" indent="-171450">
              <a:buFont typeface="Symbol" charset="0"/>
              <a:buChar char=""/>
            </a:pPr>
            <a:r>
              <a:rPr lang="bg-BG" baseline="0" noProof="0" dirty="0"/>
              <a:t>Train different kinds of machine learning methods using land use and cover samples</a:t>
            </a:r>
          </a:p>
          <a:p>
            <a:pPr marL="171450" indent="-171450">
              <a:buFont typeface="Symbol" charset="0"/>
              <a:buChar char=""/>
            </a:pPr>
            <a:r>
              <a:rPr lang="en-US" baseline="0" noProof="0" dirty="0"/>
              <a:t>Classify the data cube using the trained model.</a:t>
            </a: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r>
              <a:rPr lang="bg-BG" dirty="0">
                <a:solidFill>
                  <a:srgbClr val="333333"/>
                </a:solidFill>
                <a:highlight>
                  <a:srgbClr val="FFFFFF"/>
                </a:highlight>
                <a:latin typeface="Times New Roman"/>
                <a:ea typeface="Times New Roman"/>
                <a:cs typeface="Times New Roman"/>
                <a:sym typeface="Times New Roman"/>
              </a:rPr>
              <a:t>P</a:t>
            </a:r>
            <a:r>
              <a:rPr lang="en-US" dirty="0" err="1">
                <a:solidFill>
                  <a:srgbClr val="333333"/>
                </a:solidFill>
                <a:highlight>
                  <a:srgbClr val="FFFFFF"/>
                </a:highlight>
                <a:latin typeface="Times New Roman"/>
                <a:ea typeface="Times New Roman"/>
                <a:cs typeface="Times New Roman"/>
                <a:sym typeface="Times New Roman"/>
              </a:rPr>
              <a:t>erform</a:t>
            </a:r>
            <a:r>
              <a:rPr lang="en-US" dirty="0">
                <a:solidFill>
                  <a:srgbClr val="333333"/>
                </a:solidFill>
                <a:highlight>
                  <a:srgbClr val="FFFFFF"/>
                </a:highlight>
                <a:latin typeface="Times New Roman"/>
                <a:ea typeface="Times New Roman"/>
                <a:cs typeface="Times New Roman"/>
                <a:sym typeface="Times New Roman"/>
              </a:rPr>
              <a:t> some kind of post-processing</a:t>
            </a:r>
            <a:r>
              <a:rPr lang="bg-BG" dirty="0">
                <a:solidFill>
                  <a:srgbClr val="333333"/>
                </a:solidFill>
                <a:highlight>
                  <a:srgbClr val="FFFFFF"/>
                </a:highlight>
                <a:latin typeface="Times New Roman"/>
                <a:ea typeface="Times New Roman"/>
                <a:cs typeface="Times New Roman"/>
                <a:sym typeface="Times New Roman"/>
              </a:rPr>
              <a:t> (such as smoothing)</a:t>
            </a:r>
            <a:r>
              <a:rPr lang="en-US" dirty="0">
                <a:solidFill>
                  <a:srgbClr val="333333"/>
                </a:solidFill>
                <a:highlight>
                  <a:srgbClr val="FFFFFF"/>
                </a:highlight>
                <a:latin typeface="Times New Roman"/>
                <a:ea typeface="Times New Roman"/>
                <a:cs typeface="Times New Roman"/>
                <a:sym typeface="Times New Roman"/>
              </a:rPr>
              <a:t> to generate the final map.</a:t>
            </a:r>
            <a:endParaRPr lang="bg-BG" dirty="0">
              <a:solidFill>
                <a:srgbClr val="333333"/>
              </a:solidFill>
              <a:highlight>
                <a:srgbClr val="FFFFFF"/>
              </a:highlight>
              <a:latin typeface="Times New Roman"/>
              <a:ea typeface="Times New Roman"/>
              <a:cs typeface="Times New Roman"/>
              <a:sym typeface="Times New Roman"/>
            </a:endParaRP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endParaRPr lang="bg-BG" dirty="0">
              <a:solidFill>
                <a:srgbClr val="333333"/>
              </a:solidFill>
              <a:highlight>
                <a:srgbClr val="FFFFFF"/>
              </a:highlight>
              <a:latin typeface="Times New Roman"/>
              <a:ea typeface="Times New Roman"/>
              <a:cs typeface="Times New Roman"/>
              <a:sym typeface="Times New Roman"/>
            </a:endParaRPr>
          </a:p>
          <a:p>
            <a:r>
              <a:rPr lang="en-US" sz="1200" kern="1200" dirty="0">
                <a:solidFill>
                  <a:schemeClr val="tx1"/>
                </a:solidFill>
                <a:effectLst/>
                <a:latin typeface="+mn-lt"/>
                <a:ea typeface="+mn-ea"/>
                <a:cs typeface="+mn-cs"/>
              </a:rPr>
              <a:t>Spatial smoothing methods remove outliers from the classification.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Symbol" charset="0"/>
              <a:buNone/>
              <a:tabLst/>
              <a:defRPr/>
            </a:pPr>
            <a:endParaRPr lang="en-US" dirty="0">
              <a:solidFill>
                <a:srgbClr val="333333"/>
              </a:solidFill>
              <a:highlight>
                <a:srgbClr val="FFFFFF"/>
              </a:highlight>
              <a:latin typeface="Times New Roman"/>
              <a:ea typeface="Times New Roman"/>
              <a:cs typeface="Times New Roman"/>
              <a:sym typeface="Times New Roman"/>
            </a:endParaRPr>
          </a:p>
          <a:p>
            <a:pPr marL="171450" indent="-171450">
              <a:buFont typeface="Symbol" charset="0"/>
              <a:buChar char=""/>
            </a:pPr>
            <a:endParaRPr lang="en-US"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41</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713F26BB-8BF8-BA47-ABB7-1D9814330B9A}" type="slidenum">
              <a:rPr lang="en-BR" smtClean="0"/>
              <a:t>46</a:t>
            </a:fld>
            <a:endParaRPr lang="en-BR"/>
          </a:p>
        </p:txBody>
      </p:sp>
    </p:spTree>
    <p:extLst>
      <p:ext uri="{BB962C8B-B14F-4D97-AF65-F5344CB8AC3E}">
        <p14:creationId xmlns:p14="http://schemas.microsoft.com/office/powerpoint/2010/main" val="350854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20"/>
          <p:cNvSpPr>
            <a:spLocks noGrp="1" noChangeArrowheads="1"/>
          </p:cNvSpPr>
          <p:nvPr>
            <p:ph type="sldNum"/>
          </p:nvPr>
        </p:nvSpPr>
        <p:spPr>
          <a:ln/>
        </p:spPr>
        <p:txBody>
          <a:bodyPr/>
          <a:lstStyle/>
          <a:p>
            <a:fld id="{E28BBC68-E3E3-534C-AEC1-885308FA5F5D}" type="slidenum">
              <a:rPr lang="en-US"/>
              <a:pPr/>
              <a:t>47</a:t>
            </a:fld>
            <a:endParaRPr lang="en-US"/>
          </a:p>
        </p:txBody>
      </p:sp>
      <p:sp>
        <p:nvSpPr>
          <p:cNvPr id="43009" name="Text Box 1"/>
          <p:cNvSpPr txBox="1">
            <a:spLocks noGrp="1" noChangeArrowheads="1"/>
          </p:cNvSpPr>
          <p:nvPr>
            <p:ph type="body"/>
          </p:nvPr>
        </p:nvSpPr>
        <p:spPr bwMode="auto">
          <a:xfrm>
            <a:off x="697567" y="4237854"/>
            <a:ext cx="5486681" cy="41561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9pPr>
          </a:lstStyle>
          <a:p>
            <a:pPr>
              <a:spcBef>
                <a:spcPts val="404"/>
              </a:spcBef>
            </a:pPr>
            <a:endParaRPr lang="en-US">
              <a:cs typeface="DejaVu Sans" charset="0"/>
            </a:endParaRPr>
          </a:p>
        </p:txBody>
      </p:sp>
      <p:sp>
        <p:nvSpPr>
          <p:cNvPr id="43010" name="Text Box 2"/>
          <p:cNvSpPr txBox="1">
            <a:spLocks noGrp="1" noRot="1" noChangeAspect="1" noChangeArrowheads="1"/>
          </p:cNvSpPr>
          <p:nvPr>
            <p:ph type="sldImg" idx="1"/>
          </p:nvPr>
        </p:nvSpPr>
        <p:spPr bwMode="auto">
          <a:xfrm>
            <a:off x="404813" y="688975"/>
            <a:ext cx="6051550" cy="34051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43011" name="Text Box 3"/>
          <p:cNvSpPr txBox="1">
            <a:spLocks noChangeArrowheads="1"/>
          </p:cNvSpPr>
          <p:nvPr/>
        </p:nvSpPr>
        <p:spPr bwMode="auto">
          <a:xfrm>
            <a:off x="3398184" y="8511537"/>
            <a:ext cx="2598364" cy="38551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GB"/>
          </a:p>
        </p:txBody>
      </p:sp>
    </p:spTree>
    <p:extLst>
      <p:ext uri="{BB962C8B-B14F-4D97-AF65-F5344CB8AC3E}">
        <p14:creationId xmlns:p14="http://schemas.microsoft.com/office/powerpoint/2010/main" val="1460599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20"/>
          <p:cNvSpPr>
            <a:spLocks noGrp="1" noChangeArrowheads="1"/>
          </p:cNvSpPr>
          <p:nvPr>
            <p:ph type="sldNum"/>
          </p:nvPr>
        </p:nvSpPr>
        <p:spPr>
          <a:ln/>
        </p:spPr>
        <p:txBody>
          <a:bodyPr/>
          <a:lstStyle/>
          <a:p>
            <a:fld id="{E28BBC68-E3E3-534C-AEC1-885308FA5F5D}" type="slidenum">
              <a:rPr lang="en-US"/>
              <a:pPr/>
              <a:t>49</a:t>
            </a:fld>
            <a:endParaRPr lang="en-US"/>
          </a:p>
        </p:txBody>
      </p:sp>
      <p:sp>
        <p:nvSpPr>
          <p:cNvPr id="43009" name="Text Box 1"/>
          <p:cNvSpPr txBox="1">
            <a:spLocks noGrp="1" noChangeArrowheads="1"/>
          </p:cNvSpPr>
          <p:nvPr>
            <p:ph type="body"/>
          </p:nvPr>
        </p:nvSpPr>
        <p:spPr bwMode="auto">
          <a:xfrm>
            <a:off x="697567" y="4237854"/>
            <a:ext cx="5486681" cy="415617"/>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Geneva" charset="0"/>
              </a:defRPr>
            </a:lvl9pPr>
          </a:lstStyle>
          <a:p>
            <a:pPr>
              <a:spcBef>
                <a:spcPts val="404"/>
              </a:spcBef>
            </a:pPr>
            <a:endParaRPr lang="en-US">
              <a:cs typeface="DejaVu Sans" charset="0"/>
            </a:endParaRPr>
          </a:p>
        </p:txBody>
      </p:sp>
      <p:sp>
        <p:nvSpPr>
          <p:cNvPr id="43010" name="Text Box 2"/>
          <p:cNvSpPr txBox="1">
            <a:spLocks noGrp="1" noRot="1" noChangeAspect="1" noChangeArrowheads="1"/>
          </p:cNvSpPr>
          <p:nvPr>
            <p:ph type="sldImg" idx="1"/>
          </p:nvPr>
        </p:nvSpPr>
        <p:spPr bwMode="auto">
          <a:xfrm>
            <a:off x="404813" y="688975"/>
            <a:ext cx="6051550" cy="34051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43011" name="Text Box 3"/>
          <p:cNvSpPr txBox="1">
            <a:spLocks noChangeArrowheads="1"/>
          </p:cNvSpPr>
          <p:nvPr/>
        </p:nvSpPr>
        <p:spPr bwMode="auto">
          <a:xfrm>
            <a:off x="3398184" y="8511537"/>
            <a:ext cx="2598364" cy="38551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GB"/>
          </a:p>
        </p:txBody>
      </p:sp>
    </p:spTree>
    <p:extLst>
      <p:ext uri="{BB962C8B-B14F-4D97-AF65-F5344CB8AC3E}">
        <p14:creationId xmlns:p14="http://schemas.microsoft.com/office/powerpoint/2010/main" val="1175402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55</a:t>
            </a:fld>
            <a:endParaRPr lang="x-none"/>
          </a:p>
        </p:txBody>
      </p:sp>
    </p:spTree>
    <p:extLst>
      <p:ext uri="{BB962C8B-B14F-4D97-AF65-F5344CB8AC3E}">
        <p14:creationId xmlns:p14="http://schemas.microsoft.com/office/powerpoint/2010/main" val="2135787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0579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A03452EB-536F-9E48-A05F-E9019F261C96}"/>
              </a:ext>
            </a:extLst>
          </p:cNvPr>
          <p:cNvSpPr>
            <a:spLocks noGrp="1" noRot="1" noChangeAspect="1" noChangeArrowheads="1"/>
          </p:cNvSpPr>
          <p:nvPr>
            <p:ph type="sldImg" idx="4294967295"/>
          </p:nvPr>
        </p:nvSpPr>
        <p:spPr>
          <a:ln>
            <a:miter lim="800000"/>
          </a:ln>
        </p:spPr>
      </p:sp>
      <p:sp>
        <p:nvSpPr>
          <p:cNvPr id="28674" name="Text Placeholder 2">
            <a:extLst>
              <a:ext uri="{FF2B5EF4-FFF2-40B4-BE49-F238E27FC236}">
                <a16:creationId xmlns:a16="http://schemas.microsoft.com/office/drawing/2014/main" id="{663D6008-927A-6E41-9835-6AE7EE6BFC90}"/>
              </a:ext>
            </a:extLst>
          </p:cNvPr>
          <p:cNvSpPr>
            <a:spLocks noGrp="1" noChangeArrowheads="1"/>
          </p:cNvSpPr>
          <p:nvPr>
            <p:ph type="body" idx="4294967295"/>
          </p:nvPr>
        </p:nvSpPr>
        <p:spPr/>
        <p:txBody>
          <a:bodyPr/>
          <a:lstStyle/>
          <a:p>
            <a:r>
              <a:rPr lang="en-US" altLang="zh-CN"/>
              <a:t>Uma das formas de classificar uma série temporal é passando os dados da série temporal diretamente para algoritmos de aprendizado de máquina.</a:t>
            </a:r>
          </a:p>
          <a:p>
            <a:endParaRPr lang="en-US" altLang="zh-CN"/>
          </a:p>
          <a:p>
            <a:r>
              <a:rPr lang="en-US" altLang="zh-CN"/>
              <a:t>Primeiramente, as séries temporais devem vir de algum lugar. Conceptualmente, as séries temporais vem de cubos de dados de observação da Terra, que são imagens organizadas que representam as dimensões espaciais (x e y) e a temporal.</a:t>
            </a:r>
          </a:p>
          <a:p>
            <a:endParaRPr lang="en-US" altLang="zh-CN"/>
          </a:p>
          <a:p>
            <a:r>
              <a:rPr lang="en-US" altLang="zh-CN"/>
              <a:t>Usando amostras que indicam um intervalo de datas e uma localização espacial associados a uma classe de uso e cobertura da Terra, podemos treinar modelos de aprendizado de máquina para gerar mapas de uso e cobertura.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60</a:t>
            </a:fld>
            <a:endParaRPr lang="en-ZA" altLang="ja-JP" dirty="0"/>
          </a:p>
        </p:txBody>
      </p:sp>
    </p:spTree>
    <p:extLst>
      <p:ext uri="{BB962C8B-B14F-4D97-AF65-F5344CB8AC3E}">
        <p14:creationId xmlns:p14="http://schemas.microsoft.com/office/powerpoint/2010/main" val="1920987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64</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b="0" i="0" u="none" strike="noStrike" kern="1200" cap="none" spc="0" normalizeH="0" baseline="0" noProof="0" smtClean="0">
                <a:ln>
                  <a:noFill/>
                </a:ln>
                <a:solidFill>
                  <a:srgbClr val="000000"/>
                </a:solidFill>
                <a:effectLst/>
                <a:uLnTx/>
                <a:uFillTx/>
                <a:latin typeface="Franklin Gothic Book" panose="020B05030201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ZA" altLang="ja-JP" sz="1200" b="0" i="0" u="none" strike="noStrike" kern="1200" cap="none" spc="0" normalizeH="0" baseline="0" noProof="0" dirty="0">
              <a:ln>
                <a:noFill/>
              </a:ln>
              <a:solidFill>
                <a:srgbClr val="000000"/>
              </a:solidFill>
              <a:effectLst/>
              <a:uLnTx/>
              <a:uFillTx/>
              <a:latin typeface="Franklin Gothic Book" panose="020B05030201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264930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65</a:t>
            </a:fld>
            <a:endParaRPr lang="x-none"/>
          </a:p>
        </p:txBody>
      </p:sp>
    </p:spTree>
    <p:extLst>
      <p:ext uri="{BB962C8B-B14F-4D97-AF65-F5344CB8AC3E}">
        <p14:creationId xmlns:p14="http://schemas.microsoft.com/office/powerpoint/2010/main" val="397231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26" name="Google Shape;42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67</a:t>
            </a:fld>
            <a:endParaRPr dirty="0"/>
          </a:p>
        </p:txBody>
      </p:sp>
    </p:spTree>
    <p:extLst>
      <p:ext uri="{BB962C8B-B14F-4D97-AF65-F5344CB8AC3E}">
        <p14:creationId xmlns:p14="http://schemas.microsoft.com/office/powerpoint/2010/main" val="1613577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68</a:t>
            </a:fld>
            <a:endParaRPr lang="en-ZA" altLang="ja-JP" dirty="0"/>
          </a:p>
        </p:txBody>
      </p:sp>
    </p:spTree>
    <p:extLst>
      <p:ext uri="{BB962C8B-B14F-4D97-AF65-F5344CB8AC3E}">
        <p14:creationId xmlns:p14="http://schemas.microsoft.com/office/powerpoint/2010/main" val="1705811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8a094090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a094090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7</a:t>
            </a:fld>
            <a:endParaRPr lang="en-ZA" altLang="ja-JP"/>
          </a:p>
        </p:txBody>
      </p:sp>
    </p:spTree>
    <p:extLst>
      <p:ext uri="{BB962C8B-B14F-4D97-AF65-F5344CB8AC3E}">
        <p14:creationId xmlns:p14="http://schemas.microsoft.com/office/powerpoint/2010/main" val="179149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4e98c855a5_0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4e98c855a5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Landsat data.  Whatever USGS has, Earth Engine has.  Landsats 1-8.  Raw, TOA reflectance, surface reflectance.  Sentinels 1-2.  TOA reflectance.  SAR data from Sentinel-1 processed to backscattering coefficients.  Most MODIS terrestrial composites.  Global DEMS at a variety of resolutions.  Multiple land cover datasets.  Atmosphere and climate data.  And growing daily.  There is a one or two day latency between scene acquisition and when it is ingested to the catalog.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9</a:t>
            </a:fld>
            <a:endParaRPr lang="en-ZA" altLang="ja-JP" dirty="0"/>
          </a:p>
        </p:txBody>
      </p:sp>
    </p:spTree>
    <p:extLst>
      <p:ext uri="{BB962C8B-B14F-4D97-AF65-F5344CB8AC3E}">
        <p14:creationId xmlns:p14="http://schemas.microsoft.com/office/powerpoint/2010/main" val="701679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4e98c855a5_0_2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4e98c855a5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computing: it's as if you had access to a supercomputer designed for geospatial analysis."  All the heavy lifting is done on Google servers.  Getting the result is low bandwidth.</a:t>
            </a:r>
            <a:endParaRPr/>
          </a:p>
          <a:p>
            <a:pPr marL="0" lvl="0" indent="0" algn="l" rtl="0">
              <a:spcBef>
                <a:spcPts val="0"/>
              </a:spcBef>
              <a:spcAft>
                <a:spcPts val="0"/>
              </a:spcAft>
              <a:buNone/>
            </a:pPr>
            <a:endParaRPr/>
          </a:p>
          <a:p>
            <a:pPr marL="0" lvl="0" indent="0" algn="l" rtl="0">
              <a:spcBef>
                <a:spcPts val="0"/>
              </a:spcBef>
              <a:spcAft>
                <a:spcPts val="0"/>
              </a:spcAft>
              <a:buNone/>
            </a:pPr>
            <a:r>
              <a:rPr lang="en"/>
              <a:t>How does it work?  The code you write in the Code Editor gets turned into an object representing the set of instructions which is then sent to Google for processing.  The analysis you requested is then run in parallel on many computers.  What you get back in your browser is only what you request, for example a statistic or chart printed to the console or small RGB tiles to display on the Map.  This is low bandwidth, but it's as if you have access to a supercomputer for geospatial analysis.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18790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DDB442-84FF-BD4C-9F61-A1724343304A}" type="slidenum">
              <a:rPr lang="en-US" smtClean="0"/>
              <a:t>20</a:t>
            </a:fld>
            <a:endParaRPr lang="en-US"/>
          </a:p>
        </p:txBody>
      </p:sp>
    </p:spTree>
    <p:extLst>
      <p:ext uri="{BB962C8B-B14F-4D97-AF65-F5344CB8AC3E}">
        <p14:creationId xmlns:p14="http://schemas.microsoft.com/office/powerpoint/2010/main" val="1406476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dk1"/>
              </a:solidFill>
              <a:latin typeface="Calibri"/>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55DDB442-84FF-BD4C-9F61-A1724343304A}" type="slidenum">
              <a:rPr lang="en-US" smtClean="0"/>
              <a:t>21</a:t>
            </a:fld>
            <a:endParaRPr lang="en-US"/>
          </a:p>
        </p:txBody>
      </p:sp>
    </p:spTree>
    <p:extLst>
      <p:ext uri="{BB962C8B-B14F-4D97-AF65-F5344CB8AC3E}">
        <p14:creationId xmlns:p14="http://schemas.microsoft.com/office/powerpoint/2010/main" val="216455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34.jp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37.jp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36.jp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34.jp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38.jp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40.jp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39.jp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2EA0-E00F-317B-3B96-2CC8BCF657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R"/>
          </a:p>
        </p:txBody>
      </p:sp>
      <p:sp>
        <p:nvSpPr>
          <p:cNvPr id="3" name="Subtitle 2">
            <a:extLst>
              <a:ext uri="{FF2B5EF4-FFF2-40B4-BE49-F238E27FC236}">
                <a16:creationId xmlns:a16="http://schemas.microsoft.com/office/drawing/2014/main" id="{873FEA89-2A67-22EB-2833-986A5F9F8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R"/>
          </a:p>
        </p:txBody>
      </p:sp>
      <p:sp>
        <p:nvSpPr>
          <p:cNvPr id="4" name="Date Placeholder 3">
            <a:extLst>
              <a:ext uri="{FF2B5EF4-FFF2-40B4-BE49-F238E27FC236}">
                <a16:creationId xmlns:a16="http://schemas.microsoft.com/office/drawing/2014/main" id="{6367302A-10C9-6246-F04C-1AABA65C8658}"/>
              </a:ext>
            </a:extLst>
          </p:cNvPr>
          <p:cNvSpPr>
            <a:spLocks noGrp="1"/>
          </p:cNvSpPr>
          <p:nvPr>
            <p:ph type="dt" sz="half" idx="10"/>
          </p:nvPr>
        </p:nvSpPr>
        <p:spPr/>
        <p:txBody>
          <a:bodyPr/>
          <a:lstStyle/>
          <a:p>
            <a:fld id="{ACFF7E64-FBC4-1945-B509-07DB3A8F0525}" type="datetimeFigureOut">
              <a:rPr lang="en-BR" smtClean="0"/>
              <a:t>15/11/23</a:t>
            </a:fld>
            <a:endParaRPr lang="en-BR"/>
          </a:p>
        </p:txBody>
      </p:sp>
      <p:sp>
        <p:nvSpPr>
          <p:cNvPr id="5" name="Footer Placeholder 4">
            <a:extLst>
              <a:ext uri="{FF2B5EF4-FFF2-40B4-BE49-F238E27FC236}">
                <a16:creationId xmlns:a16="http://schemas.microsoft.com/office/drawing/2014/main" id="{CBC06EB4-4F3E-D164-56C2-0A96033950B9}"/>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B64C736F-0DEA-DFB9-3FFE-D27D9CDEBF08}"/>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908134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C452-E55B-3F8E-A35F-8E69D007E355}"/>
              </a:ext>
            </a:extLst>
          </p:cNvPr>
          <p:cNvSpPr>
            <a:spLocks noGrp="1"/>
          </p:cNvSpPr>
          <p:nvPr>
            <p:ph type="title"/>
          </p:nvPr>
        </p:nvSpPr>
        <p:spPr/>
        <p:txBody>
          <a:bodyPr/>
          <a:lstStyle/>
          <a:p>
            <a:r>
              <a:rPr lang="en-GB"/>
              <a:t>Click to edit Master title style</a:t>
            </a:r>
            <a:endParaRPr lang="en-BR"/>
          </a:p>
        </p:txBody>
      </p:sp>
      <p:sp>
        <p:nvSpPr>
          <p:cNvPr id="3" name="Vertical Text Placeholder 2">
            <a:extLst>
              <a:ext uri="{FF2B5EF4-FFF2-40B4-BE49-F238E27FC236}">
                <a16:creationId xmlns:a16="http://schemas.microsoft.com/office/drawing/2014/main" id="{8DE1D83D-41CC-EC7B-9E8F-996F1E44BC7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Date Placeholder 3">
            <a:extLst>
              <a:ext uri="{FF2B5EF4-FFF2-40B4-BE49-F238E27FC236}">
                <a16:creationId xmlns:a16="http://schemas.microsoft.com/office/drawing/2014/main" id="{51CF0F00-B918-8487-8F51-55A487189994}"/>
              </a:ext>
            </a:extLst>
          </p:cNvPr>
          <p:cNvSpPr>
            <a:spLocks noGrp="1"/>
          </p:cNvSpPr>
          <p:nvPr>
            <p:ph type="dt" sz="half" idx="10"/>
          </p:nvPr>
        </p:nvSpPr>
        <p:spPr/>
        <p:txBody>
          <a:bodyPr/>
          <a:lstStyle/>
          <a:p>
            <a:fld id="{ACFF7E64-FBC4-1945-B509-07DB3A8F0525}" type="datetimeFigureOut">
              <a:rPr lang="en-BR" smtClean="0"/>
              <a:t>15/11/23</a:t>
            </a:fld>
            <a:endParaRPr lang="en-BR"/>
          </a:p>
        </p:txBody>
      </p:sp>
      <p:sp>
        <p:nvSpPr>
          <p:cNvPr id="5" name="Footer Placeholder 4">
            <a:extLst>
              <a:ext uri="{FF2B5EF4-FFF2-40B4-BE49-F238E27FC236}">
                <a16:creationId xmlns:a16="http://schemas.microsoft.com/office/drawing/2014/main" id="{6A56B091-ECC3-20D0-3217-8498F7637A2A}"/>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64BD440-CF28-C19F-CB71-1052CB6F32AA}"/>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63679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7367F3-80BB-DB59-6539-CF03F5CC0C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R"/>
          </a:p>
        </p:txBody>
      </p:sp>
      <p:sp>
        <p:nvSpPr>
          <p:cNvPr id="3" name="Vertical Text Placeholder 2">
            <a:extLst>
              <a:ext uri="{FF2B5EF4-FFF2-40B4-BE49-F238E27FC236}">
                <a16:creationId xmlns:a16="http://schemas.microsoft.com/office/drawing/2014/main" id="{6880DDF3-4E1E-272C-4A56-3E3F6E1E51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Date Placeholder 3">
            <a:extLst>
              <a:ext uri="{FF2B5EF4-FFF2-40B4-BE49-F238E27FC236}">
                <a16:creationId xmlns:a16="http://schemas.microsoft.com/office/drawing/2014/main" id="{235E192A-D5E1-6124-7BFC-7EE447192414}"/>
              </a:ext>
            </a:extLst>
          </p:cNvPr>
          <p:cNvSpPr>
            <a:spLocks noGrp="1"/>
          </p:cNvSpPr>
          <p:nvPr>
            <p:ph type="dt" sz="half" idx="10"/>
          </p:nvPr>
        </p:nvSpPr>
        <p:spPr/>
        <p:txBody>
          <a:bodyPr/>
          <a:lstStyle/>
          <a:p>
            <a:fld id="{ACFF7E64-FBC4-1945-B509-07DB3A8F0525}" type="datetimeFigureOut">
              <a:rPr lang="en-BR" smtClean="0"/>
              <a:t>15/11/23</a:t>
            </a:fld>
            <a:endParaRPr lang="en-BR"/>
          </a:p>
        </p:txBody>
      </p:sp>
      <p:sp>
        <p:nvSpPr>
          <p:cNvPr id="5" name="Footer Placeholder 4">
            <a:extLst>
              <a:ext uri="{FF2B5EF4-FFF2-40B4-BE49-F238E27FC236}">
                <a16:creationId xmlns:a16="http://schemas.microsoft.com/office/drawing/2014/main" id="{8E71825C-3E9A-7E0B-6373-FEFD31388DDE}"/>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A5EAF980-2D17-A5E1-ED56-94260260ACD5}"/>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595865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09604" y="221959"/>
            <a:ext cx="10972801" cy="754285"/>
          </a:xfrm>
          <a:prstGeom prst="rect">
            <a:avLst/>
          </a:prstGeom>
        </p:spPr>
        <p:txBody>
          <a:bodyPr lIns="65022" tIns="65022" rIns="65022" bIns="65022">
            <a:normAutofit/>
          </a:bodyPr>
          <a:lstStyle>
            <a:lvl1pPr defTabSz="685758">
              <a:defRPr sz="2848" b="0" i="0">
                <a:solidFill>
                  <a:srgbClr val="003D6C"/>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748096" y="6454056"/>
            <a:ext cx="1443905" cy="3462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r" defTabSz="308055" fontAlgn="auto" hangingPunct="0">
              <a:spcBef>
                <a:spcPts val="0"/>
              </a:spcBef>
              <a:spcAft>
                <a:spcPts val="0"/>
              </a:spcAft>
            </a:pPr>
            <a:r>
              <a:rPr lang="en-US" sz="949"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308055" fontAlgn="auto" hangingPunct="0">
              <a:spcBef>
                <a:spcPts val="0"/>
              </a:spcBef>
              <a:spcAft>
                <a:spcPts val="0"/>
              </a:spcAft>
            </a:pPr>
            <a:r>
              <a:rPr lang="en-US" sz="949"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949"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
        <p:nvSpPr>
          <p:cNvPr id="4" name="Espaço Reservado para Texto 3">
            <a:extLst>
              <a:ext uri="{FF2B5EF4-FFF2-40B4-BE49-F238E27FC236}">
                <a16:creationId xmlns:a16="http://schemas.microsoft.com/office/drawing/2014/main" id="{3C21D41F-14F2-B249-80A6-3AB632E4B98C}"/>
              </a:ext>
            </a:extLst>
          </p:cNvPr>
          <p:cNvSpPr>
            <a:spLocks noGrp="1"/>
          </p:cNvSpPr>
          <p:nvPr>
            <p:ph type="body" sz="quarter" idx="10" hasCustomPrompt="1"/>
          </p:nvPr>
        </p:nvSpPr>
        <p:spPr>
          <a:xfrm>
            <a:off x="820988" y="1295387"/>
            <a:ext cx="6904211" cy="1148408"/>
          </a:xfrm>
          <a:prstGeom prst="rect">
            <a:avLst/>
          </a:prstGeom>
        </p:spPr>
        <p:txBody>
          <a:bodyPr/>
          <a:lstStyle>
            <a:lvl1pPr>
              <a:defRPr sz="1800" b="0" i="0">
                <a:solidFill>
                  <a:srgbClr val="0261A8"/>
                </a:solidFill>
                <a:latin typeface="Franklin Gothic Book" panose="020B0503020102020204" pitchFamily="34" charset="0"/>
              </a:defRPr>
            </a:lvl1pPr>
            <a:lvl2pPr>
              <a:defRPr sz="1800" b="0" i="0">
                <a:solidFill>
                  <a:srgbClr val="0261A8"/>
                </a:solidFill>
                <a:latin typeface="Franklin Gothic Book" panose="020B0503020102020204" pitchFamily="34" charset="0"/>
              </a:defRPr>
            </a:lvl2pPr>
            <a:lvl3pPr>
              <a:defRPr sz="1800" b="0" i="0">
                <a:solidFill>
                  <a:srgbClr val="0261A8"/>
                </a:solidFill>
                <a:latin typeface="Franklin Gothic Book" panose="020B0503020102020204" pitchFamily="34" charset="0"/>
              </a:defRPr>
            </a:lvl3pPr>
            <a:lvl4pPr>
              <a:defRPr sz="1800" b="0" i="0">
                <a:solidFill>
                  <a:srgbClr val="0261A8"/>
                </a:solidFill>
                <a:latin typeface="Franklin Gothic Book" panose="020B0503020102020204" pitchFamily="34" charset="0"/>
              </a:defRPr>
            </a:lvl4pPr>
            <a:lvl5pPr>
              <a:defRPr sz="1800" b="0" i="0">
                <a:solidFill>
                  <a:srgbClr val="0261A8"/>
                </a:solidFill>
                <a:latin typeface="Franklin Gothic Book" panose="020B0503020102020204" pitchFamily="34"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285700009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01">
  <p:cSld name="01">
    <p:spTree>
      <p:nvGrpSpPr>
        <p:cNvPr id="1" name="Shape 21"/>
        <p:cNvGrpSpPr/>
        <p:nvPr/>
      </p:nvGrpSpPr>
      <p:grpSpPr>
        <a:xfrm>
          <a:off x="0" y="0"/>
          <a:ext cx="0" cy="0"/>
          <a:chOff x="0" y="0"/>
          <a:chExt cx="0" cy="0"/>
        </a:xfrm>
      </p:grpSpPr>
      <p:sp>
        <p:nvSpPr>
          <p:cNvPr id="22" name="Google Shape;22;p96"/>
          <p:cNvSpPr txBox="1">
            <a:spLocks noGrp="1"/>
          </p:cNvSpPr>
          <p:nvPr>
            <p:ph type="sldNum" idx="12"/>
          </p:nvPr>
        </p:nvSpPr>
        <p:spPr>
          <a:xfrm>
            <a:off x="26292" y="6334962"/>
            <a:ext cx="651043"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1pPr>
            <a:lvl2pPr marL="0" marR="0" lvl="1"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2pPr>
            <a:lvl3pPr marL="0" marR="0" lvl="2"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3pPr>
            <a:lvl4pPr marL="0" marR="0" lvl="3"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4pPr>
            <a:lvl5pPr marL="0" marR="0" lvl="4"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5pPr>
            <a:lvl6pPr marL="0" marR="0" lvl="5"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6pPr>
            <a:lvl7pPr marL="0" marR="0" lvl="6"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7pPr>
            <a:lvl8pPr marL="0" marR="0" lvl="7"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8pPr>
            <a:lvl9pPr marL="0" marR="0" lvl="8"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9pPr>
          </a:lstStyle>
          <a:p>
            <a:fld id="{00000000-1234-1234-1234-123412341234}" type="slidenum">
              <a:rPr lang="pt-BR" smtClean="0"/>
              <a:pPr/>
              <a:t>‹#›</a:t>
            </a:fld>
            <a:endParaRPr lang="pt-BR" dirty="0"/>
          </a:p>
        </p:txBody>
      </p:sp>
      <p:sp>
        <p:nvSpPr>
          <p:cNvPr id="23" name="Google Shape;23;p96"/>
          <p:cNvSpPr txBox="1">
            <a:spLocks noGrp="1"/>
          </p:cNvSpPr>
          <p:nvPr>
            <p:ph type="title"/>
          </p:nvPr>
        </p:nvSpPr>
        <p:spPr>
          <a:xfrm>
            <a:off x="603864" y="821984"/>
            <a:ext cx="10930467" cy="7164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6500"/>
              <a:buFont typeface="Roboto Light"/>
              <a:buNone/>
              <a:defRPr sz="4333">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89034332"/>
      </p:ext>
    </p:extLst>
  </p:cSld>
  <p:clrMapOvr>
    <a:masterClrMapping/>
  </p:clrMapOvr>
  <p:extLst>
    <p:ext uri="{DCECCB84-F9BA-43D5-87BE-67443E8EF086}">
      <p15:sldGuideLst xmlns:p15="http://schemas.microsoft.com/office/powerpoint/2012/main">
        <p15:guide id="1">
          <p15:clr>
            <a:srgbClr val="FBAE40"/>
          </p15:clr>
        </p15:guide>
        <p15:guide id="2" pos="5760">
          <p15:clr>
            <a:srgbClr val="FBAE40"/>
          </p15:clr>
        </p15:guide>
        <p15:guide id="3" pos="320">
          <p15:clr>
            <a:srgbClr val="FBAE40"/>
          </p15:clr>
        </p15:guide>
        <p15:guide id="4" pos="600">
          <p15:clr>
            <a:srgbClr val="FBAE40"/>
          </p15:clr>
        </p15:guide>
        <p15:guide id="5" pos="760">
          <p15:clr>
            <a:srgbClr val="FBAE40"/>
          </p15:clr>
        </p15:guide>
        <p15:guide id="6" pos="1040">
          <p15:clr>
            <a:srgbClr val="FBAE40"/>
          </p15:clr>
        </p15:guide>
        <p15:guide id="7" pos="1200">
          <p15:clr>
            <a:srgbClr val="FBAE40"/>
          </p15:clr>
        </p15:guide>
        <p15:guide id="8" pos="1480">
          <p15:clr>
            <a:srgbClr val="FBAE40"/>
          </p15:clr>
        </p15:guide>
        <p15:guide id="9" pos="1640">
          <p15:clr>
            <a:srgbClr val="FBAE40"/>
          </p15:clr>
        </p15:guide>
        <p15:guide id="10" pos="1920">
          <p15:clr>
            <a:srgbClr val="FBAE40"/>
          </p15:clr>
        </p15:guide>
        <p15:guide id="11" pos="2080">
          <p15:clr>
            <a:srgbClr val="FBAE40"/>
          </p15:clr>
        </p15:guide>
        <p15:guide id="12" pos="2360">
          <p15:clr>
            <a:srgbClr val="FBAE40"/>
          </p15:clr>
        </p15:guide>
        <p15:guide id="13" pos="2520">
          <p15:clr>
            <a:srgbClr val="FBAE40"/>
          </p15:clr>
        </p15:guide>
        <p15:guide id="14" pos="2800">
          <p15:clr>
            <a:srgbClr val="FBAE40"/>
          </p15:clr>
        </p15:guide>
        <p15:guide id="15" pos="2960">
          <p15:clr>
            <a:srgbClr val="FBAE40"/>
          </p15:clr>
        </p15:guide>
        <p15:guide id="16" pos="3240">
          <p15:clr>
            <a:srgbClr val="FBAE40"/>
          </p15:clr>
        </p15:guide>
        <p15:guide id="17" pos="3400">
          <p15:clr>
            <a:srgbClr val="FBAE40"/>
          </p15:clr>
        </p15:guide>
        <p15:guide id="18" pos="3680">
          <p15:clr>
            <a:srgbClr val="FBAE40"/>
          </p15:clr>
        </p15:guide>
        <p15:guide id="19" pos="3840">
          <p15:clr>
            <a:srgbClr val="FBAE40"/>
          </p15:clr>
        </p15:guide>
        <p15:guide id="20" pos="4120">
          <p15:clr>
            <a:srgbClr val="FBAE40"/>
          </p15:clr>
        </p15:guide>
        <p15:guide id="21" pos="4280">
          <p15:clr>
            <a:srgbClr val="FBAE40"/>
          </p15:clr>
        </p15:guide>
        <p15:guide id="22" pos="4560">
          <p15:clr>
            <a:srgbClr val="FBAE40"/>
          </p15:clr>
        </p15:guide>
        <p15:guide id="23" pos="4720">
          <p15:clr>
            <a:srgbClr val="FBAE40"/>
          </p15:clr>
        </p15:guide>
        <p15:guide id="24" pos="5000">
          <p15:clr>
            <a:srgbClr val="FBAE40"/>
          </p15:clr>
        </p15:guide>
        <p15:guide id="25" pos="5160">
          <p15:clr>
            <a:srgbClr val="FBAE40"/>
          </p15:clr>
        </p15:guide>
        <p15:guide id="26" pos="5440">
          <p15:clr>
            <a:srgbClr val="FBAE40"/>
          </p15:clr>
        </p15:guide>
        <p15:guide id="27" orient="horz">
          <p15:clr>
            <a:srgbClr val="FBAE40"/>
          </p15:clr>
        </p15:guide>
        <p15:guide id="28" orient="horz" pos="3240">
          <p15:clr>
            <a:srgbClr val="FBAE40"/>
          </p15:clr>
        </p15:guide>
        <p15:guide id="29" orient="horz" pos="320">
          <p15:clr>
            <a:srgbClr val="FBAE40"/>
          </p15:clr>
        </p15:guide>
        <p15:guide id="30" orient="horz" pos="620">
          <p15:clr>
            <a:srgbClr val="FBAE40"/>
          </p15:clr>
        </p15:guide>
        <p15:guide id="31" orient="horz" pos="780">
          <p15:clr>
            <a:srgbClr val="FBAE40"/>
          </p15:clr>
        </p15:guide>
        <p15:guide id="32" orient="horz" pos="1080">
          <p15:clr>
            <a:srgbClr val="FBAE40"/>
          </p15:clr>
        </p15:guide>
        <p15:guide id="33" orient="horz" pos="1240">
          <p15:clr>
            <a:srgbClr val="FBAE40"/>
          </p15:clr>
        </p15:guide>
        <p15:guide id="34" orient="horz" pos="1540">
          <p15:clr>
            <a:srgbClr val="FBAE40"/>
          </p15:clr>
        </p15:guide>
        <p15:guide id="35" orient="horz" pos="1700">
          <p15:clr>
            <a:srgbClr val="FBAE40"/>
          </p15:clr>
        </p15:guide>
        <p15:guide id="36" orient="horz" pos="2000">
          <p15:clr>
            <a:srgbClr val="FBAE40"/>
          </p15:clr>
        </p15:guide>
        <p15:guide id="37" orient="horz" pos="2160">
          <p15:clr>
            <a:srgbClr val="FBAE40"/>
          </p15:clr>
        </p15:guide>
        <p15:guide id="38" orient="horz" pos="2460">
          <p15:clr>
            <a:srgbClr val="FBAE40"/>
          </p15:clr>
        </p15:guide>
        <p15:guide id="39" orient="horz" pos="2620">
          <p15:clr>
            <a:srgbClr val="FBAE40"/>
          </p15:clr>
        </p15:guide>
        <p15:guide id="40" orient="horz" pos="29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25476" y="298452"/>
            <a:ext cx="10972801" cy="1143001"/>
          </a:xfrm>
          <a:prstGeom prst="rect">
            <a:avLst/>
          </a:prstGeom>
        </p:spPr>
        <p:txBody>
          <a:bodyPr lIns="65022" tIns="65022" rIns="65022" bIns="65022">
            <a:normAutofit/>
          </a:bodyPr>
          <a:lstStyle>
            <a:lvl1pPr defTabSz="914367">
              <a:defRPr sz="3797" b="0" i="0">
                <a:solidFill>
                  <a:schemeClr val="accent1">
                    <a:lumMod val="75000"/>
                  </a:schemeClr>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257175" y="6396305"/>
            <a:ext cx="1934825"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258498276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1027">
            <a:extLst>
              <a:ext uri="{FF2B5EF4-FFF2-40B4-BE49-F238E27FC236}">
                <a16:creationId xmlns:a16="http://schemas.microsoft.com/office/drawing/2014/main" id="{4C097BB6-5864-4445-8C59-21E764E682E5}"/>
              </a:ext>
            </a:extLst>
          </p:cNvPr>
          <p:cNvSpPr>
            <a:spLocks noGrp="1"/>
          </p:cNvSpPr>
          <p:nvPr>
            <p:ph type="dt" sz="half" idx="10"/>
          </p:nvPr>
        </p:nvSpPr>
        <p:spPr>
          <a:ln/>
        </p:spPr>
        <p:txBody>
          <a:bodyPr/>
          <a:lstStyle>
            <a:lvl1pPr>
              <a:defRPr/>
            </a:lvl1pPr>
          </a:lstStyle>
          <a:p>
            <a:fld id="{0FF0B821-8A1A-9646-BA63-573EA866F720}" type="datetime1">
              <a:rPr lang="zh-CN" altLang="en-US"/>
              <a:pPr/>
              <a:t>2023/11/15</a:t>
            </a:fld>
            <a:endParaRPr lang="zh-CN" altLang="en-US"/>
          </a:p>
        </p:txBody>
      </p:sp>
      <p:sp>
        <p:nvSpPr>
          <p:cNvPr id="4" name="Footer Placeholder 1028">
            <a:extLst>
              <a:ext uri="{FF2B5EF4-FFF2-40B4-BE49-F238E27FC236}">
                <a16:creationId xmlns:a16="http://schemas.microsoft.com/office/drawing/2014/main" id="{54D57834-62E3-B449-BED7-F29596F2AA5E}"/>
              </a:ext>
            </a:extLst>
          </p:cNvPr>
          <p:cNvSpPr>
            <a:spLocks noGrp="1"/>
          </p:cNvSpPr>
          <p:nvPr>
            <p:ph type="ftr" sz="quarter" idx="11"/>
          </p:nvPr>
        </p:nvSpPr>
        <p:spPr>
          <a:ln/>
        </p:spPr>
        <p:txBody>
          <a:bodyPr/>
          <a:lstStyle>
            <a:lvl1pPr>
              <a:defRPr/>
            </a:lvl1pPr>
          </a:lstStyle>
          <a:p>
            <a:endParaRPr lang="zh-CN" altLang="en-US"/>
          </a:p>
        </p:txBody>
      </p:sp>
      <p:sp>
        <p:nvSpPr>
          <p:cNvPr id="5" name="Slide Number Placeholder 1029">
            <a:extLst>
              <a:ext uri="{FF2B5EF4-FFF2-40B4-BE49-F238E27FC236}">
                <a16:creationId xmlns:a16="http://schemas.microsoft.com/office/drawing/2014/main" id="{3086BDF6-4D03-404E-B687-E6B1831ED3F0}"/>
              </a:ext>
            </a:extLst>
          </p:cNvPr>
          <p:cNvSpPr>
            <a:spLocks noGrp="1"/>
          </p:cNvSpPr>
          <p:nvPr>
            <p:ph type="sldNum" sz="quarter" idx="12"/>
          </p:nvPr>
        </p:nvSpPr>
        <p:spPr>
          <a:ln/>
        </p:spPr>
        <p:txBody>
          <a:bodyPr/>
          <a:lstStyle>
            <a:lvl1pPr>
              <a:defRPr/>
            </a:lvl1pPr>
          </a:lstStyle>
          <a:p>
            <a:fld id="{236BC66B-D080-7040-8948-0A4BE8A09EFD}" type="slidenum">
              <a:rPr lang="zh-CN" altLang="en-US"/>
              <a:pPr/>
              <a:t>‹#›</a:t>
            </a:fld>
            <a:endParaRPr lang="zh-CN" altLang="en-US"/>
          </a:p>
        </p:txBody>
      </p:sp>
    </p:spTree>
    <p:extLst>
      <p:ext uri="{BB962C8B-B14F-4D97-AF65-F5344CB8AC3E}">
        <p14:creationId xmlns:p14="http://schemas.microsoft.com/office/powerpoint/2010/main" val="205465023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hasCustomPrompt="1"/>
          </p:nvPr>
        </p:nvSpPr>
        <p:spPr>
          <a:xfrm>
            <a:off x="1190626" y="2268142"/>
            <a:ext cx="9810751" cy="2321719"/>
          </a:xfrm>
          <a:prstGeom prst="rect">
            <a:avLst/>
          </a:prstGeom>
        </p:spPr>
        <p:txBody>
          <a:bodyPr>
            <a:normAutofit/>
          </a:bodyPr>
          <a:lstStyle>
            <a:lvl1pPr>
              <a:defRPr sz="4800" b="0" i="0">
                <a:solidFill>
                  <a:srgbClr val="004375"/>
                </a:solidFill>
                <a:latin typeface="Franklin Gothic Medium" panose="020B0603020102020204" pitchFamily="34" charset="0"/>
                <a:ea typeface="Franklin Gothic Medium" panose="020B0603020102020204" pitchFamily="34" charset="0"/>
                <a:cs typeface="Franklin Gothic Medium" panose="020B0603020102020204" pitchFamily="34" charset="0"/>
              </a:defRPr>
            </a:lvl1pPr>
          </a:lstStyle>
          <a:p>
            <a:r>
              <a:rPr dirty="0"/>
              <a:t>Title Text</a:t>
            </a:r>
          </a:p>
        </p:txBody>
      </p:sp>
      <p:sp>
        <p:nvSpPr>
          <p:cNvPr id="31" name="Shape 31"/>
          <p:cNvSpPr>
            <a:spLocks noGrp="1"/>
          </p:cNvSpPr>
          <p:nvPr>
            <p:ph type="sldNum" sz="quarter" idx="2"/>
          </p:nvPr>
        </p:nvSpPr>
        <p:spPr>
          <a:prstGeom prst="rect">
            <a:avLst/>
          </a:prstGeom>
        </p:spPr>
        <p:txBody>
          <a:bodyPr/>
          <a:lstStyle>
            <a:lvl1pPr>
              <a:defRPr b="0" i="0">
                <a:latin typeface="Franklin Gothic Book" panose="020B05030201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5667372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2544592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Line Title with Bullets">
  <p:cSld name="One Line Title with Bullets">
    <p:spTree>
      <p:nvGrpSpPr>
        <p:cNvPr id="1" name="Shape 659"/>
        <p:cNvGrpSpPr/>
        <p:nvPr/>
      </p:nvGrpSpPr>
      <p:grpSpPr>
        <a:xfrm>
          <a:off x="0" y="0"/>
          <a:ext cx="0" cy="0"/>
          <a:chOff x="0" y="0"/>
          <a:chExt cx="0" cy="0"/>
        </a:xfrm>
      </p:grpSpPr>
      <p:sp>
        <p:nvSpPr>
          <p:cNvPr id="660" name="Google Shape;660;p80"/>
          <p:cNvSpPr txBox="1">
            <a:spLocks noGrp="1"/>
          </p:cNvSpPr>
          <p:nvPr>
            <p:ph type="title"/>
          </p:nvPr>
        </p:nvSpPr>
        <p:spPr>
          <a:xfrm>
            <a:off x="471500" y="198767"/>
            <a:ext cx="11200800" cy="8656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2200"/>
              <a:buFont typeface="Open Sans"/>
              <a:buNone/>
              <a:defRPr sz="2933">
                <a:solidFill>
                  <a:schemeClr val="dk1"/>
                </a:solidFill>
                <a:latin typeface="Open Sans"/>
                <a:ea typeface="Open Sans"/>
                <a:cs typeface="Open Sans"/>
                <a:sym typeface="Open Sans"/>
              </a:defRPr>
            </a:lvl1pPr>
            <a:lvl2pPr marL="0" marR="0" lvl="1" indent="0" algn="l" rtl="0">
              <a:spcBef>
                <a:spcPts val="0"/>
              </a:spcBef>
              <a:spcAft>
                <a:spcPts val="0"/>
              </a:spcAft>
              <a:buSzPts val="4200"/>
              <a:buNone/>
              <a:defRPr/>
            </a:lvl2pPr>
            <a:lvl3pPr marL="0" marR="0" lvl="2" indent="0" algn="l" rtl="0">
              <a:spcBef>
                <a:spcPts val="0"/>
              </a:spcBef>
              <a:spcAft>
                <a:spcPts val="0"/>
              </a:spcAft>
              <a:buSzPts val="4200"/>
              <a:buNone/>
              <a:defRPr/>
            </a:lvl3pPr>
            <a:lvl4pPr marL="0" marR="0" lvl="3" indent="0" algn="l" rtl="0">
              <a:spcBef>
                <a:spcPts val="0"/>
              </a:spcBef>
              <a:spcAft>
                <a:spcPts val="0"/>
              </a:spcAft>
              <a:buSzPts val="4200"/>
              <a:buNone/>
              <a:defRPr/>
            </a:lvl4pPr>
            <a:lvl5pPr marL="0" marR="0" lvl="4" indent="0" algn="l" rtl="0">
              <a:spcBef>
                <a:spcPts val="0"/>
              </a:spcBef>
              <a:spcAft>
                <a:spcPts val="0"/>
              </a:spcAft>
              <a:buSzPts val="4200"/>
              <a:buNone/>
              <a:defRPr/>
            </a:lvl5pPr>
            <a:lvl6pPr marL="609585" marR="0" lvl="5" indent="0" algn="l" rtl="0">
              <a:spcBef>
                <a:spcPts val="0"/>
              </a:spcBef>
              <a:spcAft>
                <a:spcPts val="0"/>
              </a:spcAft>
              <a:buSzPts val="4200"/>
              <a:buNone/>
              <a:defRPr/>
            </a:lvl6pPr>
            <a:lvl7pPr marL="1219170" marR="0" lvl="6" indent="0" algn="l" rtl="0">
              <a:spcBef>
                <a:spcPts val="0"/>
              </a:spcBef>
              <a:spcAft>
                <a:spcPts val="0"/>
              </a:spcAft>
              <a:buSzPts val="4200"/>
              <a:buNone/>
              <a:defRPr/>
            </a:lvl7pPr>
            <a:lvl8pPr marL="1828754" marR="0" lvl="7" indent="0" algn="l" rtl="0">
              <a:spcBef>
                <a:spcPts val="0"/>
              </a:spcBef>
              <a:spcAft>
                <a:spcPts val="0"/>
              </a:spcAft>
              <a:buSzPts val="4200"/>
              <a:buNone/>
              <a:defRPr/>
            </a:lvl8pPr>
            <a:lvl9pPr marL="2438339" marR="0" lvl="8" indent="0" algn="l" rtl="0">
              <a:spcBef>
                <a:spcPts val="0"/>
              </a:spcBef>
              <a:spcAft>
                <a:spcPts val="0"/>
              </a:spcAft>
              <a:buSzPts val="4200"/>
              <a:buNone/>
              <a:defRPr/>
            </a:lvl9pPr>
          </a:lstStyle>
          <a:p>
            <a:endParaRPr/>
          </a:p>
        </p:txBody>
      </p:sp>
      <p:sp>
        <p:nvSpPr>
          <p:cNvPr id="661" name="Google Shape;661;p80"/>
          <p:cNvSpPr txBox="1">
            <a:spLocks noGrp="1"/>
          </p:cNvSpPr>
          <p:nvPr>
            <p:ph type="body" idx="1"/>
          </p:nvPr>
        </p:nvSpPr>
        <p:spPr>
          <a:xfrm>
            <a:off x="323533" y="1124733"/>
            <a:ext cx="11404000" cy="4936800"/>
          </a:xfrm>
          <a:prstGeom prst="rect">
            <a:avLst/>
          </a:prstGeom>
          <a:noFill/>
          <a:ln>
            <a:noFill/>
          </a:ln>
        </p:spPr>
        <p:txBody>
          <a:bodyPr spcFirstLastPara="1" wrap="square" lIns="91425" tIns="91425" rIns="91425" bIns="91425" anchor="t" anchorCtr="0">
            <a:noAutofit/>
          </a:bodyPr>
          <a:lstStyle>
            <a:lvl1pPr marL="609585" marR="0" lvl="0" indent="-440256" algn="l" rtl="0">
              <a:lnSpc>
                <a:spcPct val="100000"/>
              </a:lnSpc>
              <a:spcBef>
                <a:spcPts val="800"/>
              </a:spcBef>
              <a:spcAft>
                <a:spcPts val="0"/>
              </a:spcAft>
              <a:buSzPts val="1600"/>
              <a:buFont typeface="Open Sans"/>
              <a:buChar char="•"/>
              <a:defRPr sz="2133">
                <a:latin typeface="Open Sans"/>
                <a:ea typeface="Open Sans"/>
                <a:cs typeface="Open Sans"/>
                <a:sym typeface="Open Sans"/>
              </a:defRPr>
            </a:lvl1pPr>
            <a:lvl2pPr marL="1219170" marR="0" lvl="1" indent="-423323" algn="l" rtl="0">
              <a:lnSpc>
                <a:spcPct val="100000"/>
              </a:lnSpc>
              <a:spcBef>
                <a:spcPts val="800"/>
              </a:spcBef>
              <a:spcAft>
                <a:spcPts val="0"/>
              </a:spcAft>
              <a:buSzPts val="1400"/>
              <a:buFont typeface="Open Sans"/>
              <a:buChar char="–"/>
              <a:defRPr sz="1867">
                <a:latin typeface="Open Sans"/>
                <a:ea typeface="Open Sans"/>
                <a:cs typeface="Open Sans"/>
                <a:sym typeface="Open Sans"/>
              </a:defRPr>
            </a:lvl2pPr>
            <a:lvl3pPr marL="1828754" marR="0" lvl="2"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3pPr>
            <a:lvl4pPr marL="2438339" marR="0" lvl="3"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4pPr>
            <a:lvl5pPr marL="3047924" marR="0" lvl="4" indent="-389457" algn="l" rtl="0">
              <a:lnSpc>
                <a:spcPct val="100000"/>
              </a:lnSpc>
              <a:spcBef>
                <a:spcPts val="800"/>
              </a:spcBef>
              <a:spcAft>
                <a:spcPts val="0"/>
              </a:spcAft>
              <a:buSzPts val="1000"/>
              <a:buFont typeface="Open Sans"/>
              <a:buChar char="»"/>
              <a:defRPr sz="1333">
                <a:latin typeface="Open Sans"/>
                <a:ea typeface="Open Sans"/>
                <a:cs typeface="Open Sans"/>
                <a:sym typeface="Open Sans"/>
              </a:defRPr>
            </a:lvl5pPr>
            <a:lvl6pPr marL="3657509" marR="0" lvl="5" indent="-389457" algn="l" rtl="0">
              <a:spcBef>
                <a:spcPts val="533"/>
              </a:spcBef>
              <a:spcAft>
                <a:spcPts val="0"/>
              </a:spcAft>
              <a:buSzPts val="1000"/>
              <a:buFont typeface="Open Sans"/>
              <a:buChar char="•"/>
              <a:defRPr sz="1333">
                <a:latin typeface="Open Sans"/>
                <a:ea typeface="Open Sans"/>
                <a:cs typeface="Open Sans"/>
                <a:sym typeface="Open Sans"/>
              </a:defRPr>
            </a:lvl6pPr>
            <a:lvl7pPr marL="4267093" marR="0" lvl="6" indent="-389457" algn="l" rtl="0">
              <a:spcBef>
                <a:spcPts val="533"/>
              </a:spcBef>
              <a:spcAft>
                <a:spcPts val="0"/>
              </a:spcAft>
              <a:buSzPts val="1000"/>
              <a:buFont typeface="Open Sans"/>
              <a:buChar char="•"/>
              <a:defRPr sz="1333">
                <a:latin typeface="Open Sans"/>
                <a:ea typeface="Open Sans"/>
                <a:cs typeface="Open Sans"/>
                <a:sym typeface="Open Sans"/>
              </a:defRPr>
            </a:lvl7pPr>
            <a:lvl8pPr marL="4876678" marR="0" lvl="7" indent="-389457" algn="l" rtl="0">
              <a:spcBef>
                <a:spcPts val="533"/>
              </a:spcBef>
              <a:spcAft>
                <a:spcPts val="0"/>
              </a:spcAft>
              <a:buSzPts val="1000"/>
              <a:buFont typeface="Open Sans"/>
              <a:buChar char="•"/>
              <a:defRPr sz="1333">
                <a:latin typeface="Open Sans"/>
                <a:ea typeface="Open Sans"/>
                <a:cs typeface="Open Sans"/>
                <a:sym typeface="Open Sans"/>
              </a:defRPr>
            </a:lvl8pPr>
            <a:lvl9pPr marL="5486263" marR="0" lvl="8" indent="-389457" algn="l" rtl="0">
              <a:spcBef>
                <a:spcPts val="533"/>
              </a:spcBef>
              <a:spcAft>
                <a:spcPts val="0"/>
              </a:spcAft>
              <a:buSzPts val="1000"/>
              <a:buFont typeface="Open Sans"/>
              <a:buChar char="•"/>
              <a:defRPr sz="1333">
                <a:latin typeface="Open Sans"/>
                <a:ea typeface="Open Sans"/>
                <a:cs typeface="Open Sans"/>
                <a:sym typeface="Open Sans"/>
              </a:defRPr>
            </a:lvl9pPr>
          </a:lstStyle>
          <a:p>
            <a:endParaRPr/>
          </a:p>
        </p:txBody>
      </p:sp>
      <p:pic>
        <p:nvPicPr>
          <p:cNvPr id="662" name="Google Shape;662;p80" descr="Rule.png"/>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0" y="6257120"/>
            <a:ext cx="12192000" cy="35560"/>
          </a:xfrm>
          <a:prstGeom prst="rect">
            <a:avLst/>
          </a:prstGeom>
          <a:noFill/>
          <a:ln>
            <a:noFill/>
          </a:ln>
        </p:spPr>
      </p:pic>
      <p:sp>
        <p:nvSpPr>
          <p:cNvPr id="663" name="Google Shape;663;p80"/>
          <p:cNvSpPr txBox="1">
            <a:spLocks noGrp="1"/>
          </p:cNvSpPr>
          <p:nvPr>
            <p:ph type="body" idx="2"/>
          </p:nvPr>
        </p:nvSpPr>
        <p:spPr>
          <a:xfrm>
            <a:off x="3803233" y="6213967"/>
            <a:ext cx="7882400" cy="666000"/>
          </a:xfrm>
          <a:prstGeom prst="rect">
            <a:avLst/>
          </a:prstGeom>
        </p:spPr>
        <p:txBody>
          <a:bodyPr spcFirstLastPara="1" wrap="square" lIns="91425" tIns="91425" rIns="91425" bIns="91425" anchor="ctr" anchorCtr="0">
            <a:noAutofit/>
          </a:bodyPr>
          <a:lstStyle>
            <a:lvl1pPr marL="609585" lvl="0" indent="-372524" algn="r" rtl="0">
              <a:spcBef>
                <a:spcPts val="2933"/>
              </a:spcBef>
              <a:spcAft>
                <a:spcPts val="0"/>
              </a:spcAft>
              <a:buClr>
                <a:srgbClr val="262628"/>
              </a:buClr>
              <a:buSzPts val="800"/>
              <a:buChar char="•"/>
              <a:defRPr sz="1067">
                <a:solidFill>
                  <a:srgbClr val="262628"/>
                </a:solidFill>
              </a:defRPr>
            </a:lvl1pPr>
            <a:lvl2pPr marL="1219170" lvl="1" indent="-372524" algn="r" rtl="0">
              <a:spcBef>
                <a:spcPts val="2933"/>
              </a:spcBef>
              <a:spcAft>
                <a:spcPts val="0"/>
              </a:spcAft>
              <a:buSzPts val="800"/>
              <a:buChar char="•"/>
              <a:defRPr sz="1067"/>
            </a:lvl2pPr>
            <a:lvl3pPr marL="1828754" lvl="2" indent="-372524" algn="r" rtl="0">
              <a:spcBef>
                <a:spcPts val="2933"/>
              </a:spcBef>
              <a:spcAft>
                <a:spcPts val="0"/>
              </a:spcAft>
              <a:buSzPts val="800"/>
              <a:buChar char="•"/>
              <a:defRPr sz="1067"/>
            </a:lvl3pPr>
            <a:lvl4pPr marL="2438339" lvl="3" indent="-372524" algn="r" rtl="0">
              <a:spcBef>
                <a:spcPts val="2933"/>
              </a:spcBef>
              <a:spcAft>
                <a:spcPts val="0"/>
              </a:spcAft>
              <a:buSzPts val="800"/>
              <a:buChar char="•"/>
              <a:defRPr sz="1067"/>
            </a:lvl4pPr>
            <a:lvl5pPr marL="3047924" lvl="4" indent="-372524" algn="r" rtl="0">
              <a:spcBef>
                <a:spcPts val="2933"/>
              </a:spcBef>
              <a:spcAft>
                <a:spcPts val="0"/>
              </a:spcAft>
              <a:buSzPts val="800"/>
              <a:buChar char="•"/>
              <a:defRPr sz="1067"/>
            </a:lvl5pPr>
            <a:lvl6pPr marL="3657509" lvl="5" indent="-372524" algn="r" rtl="0">
              <a:spcBef>
                <a:spcPts val="2933"/>
              </a:spcBef>
              <a:spcAft>
                <a:spcPts val="0"/>
              </a:spcAft>
              <a:buSzPts val="800"/>
              <a:buChar char="•"/>
              <a:defRPr sz="1067"/>
            </a:lvl6pPr>
            <a:lvl7pPr marL="4267093" lvl="6" indent="-372524" algn="r" rtl="0">
              <a:spcBef>
                <a:spcPts val="2933"/>
              </a:spcBef>
              <a:spcAft>
                <a:spcPts val="0"/>
              </a:spcAft>
              <a:buSzPts val="800"/>
              <a:buChar char="•"/>
              <a:defRPr sz="1067"/>
            </a:lvl7pPr>
            <a:lvl8pPr marL="4876678" lvl="7" indent="-372524" algn="r" rtl="0">
              <a:spcBef>
                <a:spcPts val="2933"/>
              </a:spcBef>
              <a:spcAft>
                <a:spcPts val="0"/>
              </a:spcAft>
              <a:buSzPts val="800"/>
              <a:buChar char="•"/>
              <a:defRPr sz="1067"/>
            </a:lvl8pPr>
            <a:lvl9pPr marL="5486263" lvl="8" indent="-372524" algn="r" rtl="0">
              <a:spcBef>
                <a:spcPts val="2933"/>
              </a:spcBef>
              <a:spcAft>
                <a:spcPts val="0"/>
              </a:spcAft>
              <a:buSzPts val="800"/>
              <a:buChar char="•"/>
              <a:defRPr sz="1067"/>
            </a:lvl9pPr>
          </a:lstStyle>
          <a:p>
            <a:endParaRPr/>
          </a:p>
        </p:txBody>
      </p:sp>
      <p:sp>
        <p:nvSpPr>
          <p:cNvPr id="664" name="Google Shape;664;p80"/>
          <p:cNvSpPr/>
          <p:nvPr/>
        </p:nvSpPr>
        <p:spPr>
          <a:xfrm>
            <a:off x="10313697" y="6248793"/>
            <a:ext cx="275200" cy="36400"/>
          </a:xfrm>
          <a:prstGeom prst="rect">
            <a:avLst/>
          </a:prstGeom>
          <a:solidFill>
            <a:srgbClr val="3369E8"/>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65" name="Google Shape;665;p80"/>
          <p:cNvSpPr/>
          <p:nvPr/>
        </p:nvSpPr>
        <p:spPr>
          <a:xfrm>
            <a:off x="11135079" y="6248793"/>
            <a:ext cx="273600" cy="36400"/>
          </a:xfrm>
          <a:prstGeom prst="rect">
            <a:avLst/>
          </a:prstGeom>
          <a:solidFill>
            <a:srgbClr val="D50F25"/>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66" name="Google Shape;666;p80"/>
          <p:cNvSpPr/>
          <p:nvPr/>
        </p:nvSpPr>
        <p:spPr>
          <a:xfrm>
            <a:off x="11408455" y="6248793"/>
            <a:ext cx="275200" cy="36400"/>
          </a:xfrm>
          <a:prstGeom prst="rect">
            <a:avLst/>
          </a:prstGeom>
          <a:solidFill>
            <a:srgbClr val="C9CDCD"/>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67" name="Google Shape;667;p80"/>
          <p:cNvSpPr/>
          <p:nvPr/>
        </p:nvSpPr>
        <p:spPr>
          <a:xfrm>
            <a:off x="10588528" y="6248793"/>
            <a:ext cx="275200" cy="36400"/>
          </a:xfrm>
          <a:prstGeom prst="rect">
            <a:avLst/>
          </a:prstGeom>
          <a:solidFill>
            <a:srgbClr val="EEB21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68" name="Google Shape;668;p80"/>
          <p:cNvSpPr/>
          <p:nvPr/>
        </p:nvSpPr>
        <p:spPr>
          <a:xfrm>
            <a:off x="10863359" y="6248793"/>
            <a:ext cx="273200" cy="36400"/>
          </a:xfrm>
          <a:prstGeom prst="rect">
            <a:avLst/>
          </a:prstGeom>
          <a:solidFill>
            <a:srgbClr val="009925"/>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pic>
        <p:nvPicPr>
          <p:cNvPr id="669" name="Google Shape;669;p8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3033" y="6377533"/>
            <a:ext cx="2225467" cy="470067"/>
          </a:xfrm>
          <a:prstGeom prst="rect">
            <a:avLst/>
          </a:prstGeom>
          <a:noFill/>
          <a:ln>
            <a:noFill/>
          </a:ln>
        </p:spPr>
      </p:pic>
    </p:spTree>
    <p:extLst>
      <p:ext uri="{BB962C8B-B14F-4D97-AF65-F5344CB8AC3E}">
        <p14:creationId xmlns:p14="http://schemas.microsoft.com/office/powerpoint/2010/main" val="149272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1" y="274639"/>
            <a:ext cx="10972801" cy="598572"/>
          </a:xfrm>
          <a:prstGeom prst="rect">
            <a:avLst/>
          </a:prstGeom>
        </p:spPr>
        <p:txBody>
          <a:bodyPr lIns="65022" tIns="65022" rIns="65022" bIns="65022"/>
          <a:lstStyle>
            <a:lvl1pPr algn="ctr" defTabSz="914367">
              <a:defRPr sz="3600" b="0" i="0">
                <a:solidFill>
                  <a:srgbClr val="003D6C"/>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sp>
        <p:nvSpPr>
          <p:cNvPr id="119" name="Shape 119"/>
          <p:cNvSpPr>
            <a:spLocks noGrp="1"/>
          </p:cNvSpPr>
          <p:nvPr>
            <p:ph type="sldNum" sz="quarter" idx="2"/>
          </p:nvPr>
        </p:nvSpPr>
        <p:spPr>
          <a:xfrm>
            <a:off x="11178619" y="6386694"/>
            <a:ext cx="403781" cy="304438"/>
          </a:xfrm>
          <a:prstGeom prst="rect">
            <a:avLst/>
          </a:prstGeom>
        </p:spPr>
        <p:txBody>
          <a:bodyPr lIns="65022" tIns="65022" rIns="65022" bIns="65022" anchor="ctr"/>
          <a:lstStyle>
            <a:lvl1pPr algn="r" defTabSz="914367">
              <a:defRPr sz="1125" b="0" i="0">
                <a:solidFill>
                  <a:srgbClr val="888888"/>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291912982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092F-108F-8DC2-6809-72A235F2CC88}"/>
              </a:ext>
            </a:extLst>
          </p:cNvPr>
          <p:cNvSpPr>
            <a:spLocks noGrp="1"/>
          </p:cNvSpPr>
          <p:nvPr>
            <p:ph type="title"/>
          </p:nvPr>
        </p:nvSpPr>
        <p:spPr/>
        <p:txBody>
          <a:bodyPr/>
          <a:lstStyle/>
          <a:p>
            <a:r>
              <a:rPr lang="en-GB"/>
              <a:t>Click to edit Master title style</a:t>
            </a:r>
            <a:endParaRPr lang="en-BR"/>
          </a:p>
        </p:txBody>
      </p:sp>
      <p:sp>
        <p:nvSpPr>
          <p:cNvPr id="3" name="Content Placeholder 2">
            <a:extLst>
              <a:ext uri="{FF2B5EF4-FFF2-40B4-BE49-F238E27FC236}">
                <a16:creationId xmlns:a16="http://schemas.microsoft.com/office/drawing/2014/main" id="{D676B9BC-08C8-0C1A-7371-D40D232E9CE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Date Placeholder 3">
            <a:extLst>
              <a:ext uri="{FF2B5EF4-FFF2-40B4-BE49-F238E27FC236}">
                <a16:creationId xmlns:a16="http://schemas.microsoft.com/office/drawing/2014/main" id="{5E484553-1400-2C55-71CB-9D784E331B24}"/>
              </a:ext>
            </a:extLst>
          </p:cNvPr>
          <p:cNvSpPr>
            <a:spLocks noGrp="1"/>
          </p:cNvSpPr>
          <p:nvPr>
            <p:ph type="dt" sz="half" idx="10"/>
          </p:nvPr>
        </p:nvSpPr>
        <p:spPr/>
        <p:txBody>
          <a:bodyPr/>
          <a:lstStyle/>
          <a:p>
            <a:fld id="{ACFF7E64-FBC4-1945-B509-07DB3A8F0525}" type="datetimeFigureOut">
              <a:rPr lang="en-BR" smtClean="0"/>
              <a:t>15/11/23</a:t>
            </a:fld>
            <a:endParaRPr lang="en-BR"/>
          </a:p>
        </p:txBody>
      </p:sp>
      <p:sp>
        <p:nvSpPr>
          <p:cNvPr id="5" name="Footer Placeholder 4">
            <a:extLst>
              <a:ext uri="{FF2B5EF4-FFF2-40B4-BE49-F238E27FC236}">
                <a16:creationId xmlns:a16="http://schemas.microsoft.com/office/drawing/2014/main" id="{C355AA56-8C93-A61F-D38E-1CE6869105D3}"/>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78418584-5A7F-BB0C-509C-9EB3F9772141}"/>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2002744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25476" y="298452"/>
            <a:ext cx="10972801" cy="1143001"/>
          </a:xfrm>
          <a:prstGeom prst="rect">
            <a:avLst/>
          </a:prstGeom>
        </p:spPr>
        <p:txBody>
          <a:bodyPr lIns="65022" tIns="65022" rIns="65022" bIns="65022">
            <a:normAutofit/>
          </a:bodyPr>
          <a:lstStyle>
            <a:lvl1pPr defTabSz="914367">
              <a:defRPr sz="4000" b="0" i="0">
                <a:solidFill>
                  <a:schemeClr val="accent1">
                    <a:lumMod val="75000"/>
                  </a:schemeClr>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spTree>
    <p:extLst>
      <p:ext uri="{BB962C8B-B14F-4D97-AF65-F5344CB8AC3E}">
        <p14:creationId xmlns:p14="http://schemas.microsoft.com/office/powerpoint/2010/main" val="388481720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25477" y="298454"/>
            <a:ext cx="10972801" cy="1143001"/>
          </a:xfrm>
          <a:prstGeom prst="rect">
            <a:avLst/>
          </a:prstGeom>
        </p:spPr>
        <p:txBody>
          <a:bodyPr lIns="65022" tIns="65022" rIns="65022" bIns="65022">
            <a:normAutofit/>
          </a:bodyPr>
          <a:lstStyle>
            <a:lvl1pPr defTabSz="685775">
              <a:defRPr sz="4000" b="0" i="0">
                <a:solidFill>
                  <a:schemeClr val="accent1">
                    <a:lumMod val="75000"/>
                  </a:schemeClr>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spTree>
    <p:extLst>
      <p:ext uri="{BB962C8B-B14F-4D97-AF65-F5344CB8AC3E}">
        <p14:creationId xmlns:p14="http://schemas.microsoft.com/office/powerpoint/2010/main" val="352389348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hasCustomPrompt="1"/>
          </p:nvPr>
        </p:nvSpPr>
        <p:spPr>
          <a:xfrm>
            <a:off x="1190626" y="2268142"/>
            <a:ext cx="9810751" cy="2321719"/>
          </a:xfrm>
          <a:prstGeom prst="rect">
            <a:avLst/>
          </a:prstGeom>
        </p:spPr>
        <p:txBody>
          <a:bodyPr>
            <a:normAutofit/>
          </a:bodyPr>
          <a:lstStyle>
            <a:lvl1pPr>
              <a:defRPr sz="4800" b="0" i="0">
                <a:solidFill>
                  <a:srgbClr val="004375"/>
                </a:solidFill>
                <a:latin typeface="Franklin Gothic Medium" panose="020B0603020102020204" pitchFamily="34" charset="0"/>
                <a:ea typeface="Franklin Gothic Medium" panose="020B0603020102020204" pitchFamily="34" charset="0"/>
                <a:cs typeface="Franklin Gothic Medium" panose="020B0603020102020204" pitchFamily="34" charset="0"/>
              </a:defRPr>
            </a:lvl1pPr>
          </a:lstStyle>
          <a:p>
            <a:r>
              <a:rPr dirty="0"/>
              <a:t>Title Text</a:t>
            </a:r>
          </a:p>
        </p:txBody>
      </p:sp>
      <p:sp>
        <p:nvSpPr>
          <p:cNvPr id="31" name="Shape 31"/>
          <p:cNvSpPr>
            <a:spLocks noGrp="1"/>
          </p:cNvSpPr>
          <p:nvPr>
            <p:ph type="sldNum" sz="quarter" idx="2"/>
          </p:nvPr>
        </p:nvSpPr>
        <p:spPr>
          <a:prstGeom prst="rect">
            <a:avLst/>
          </a:prstGeom>
        </p:spPr>
        <p:txBody>
          <a:bodyPr/>
          <a:lstStyle>
            <a:lvl1pPr>
              <a:defRPr b="0" i="0">
                <a:latin typeface="Franklin Gothic Book" panose="020B05030201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1948001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25476" y="298452"/>
            <a:ext cx="10972801" cy="1143001"/>
          </a:xfrm>
          <a:prstGeom prst="rect">
            <a:avLst/>
          </a:prstGeom>
        </p:spPr>
        <p:txBody>
          <a:bodyPr lIns="65022" tIns="65022" rIns="65022" bIns="65022">
            <a:normAutofit/>
          </a:bodyPr>
          <a:lstStyle>
            <a:lvl1pPr defTabSz="914367">
              <a:defRPr sz="4000" b="0" i="0">
                <a:solidFill>
                  <a:schemeClr val="accent1">
                    <a:lumMod val="75000"/>
                  </a:schemeClr>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spTree>
    <p:extLst>
      <p:ext uri="{BB962C8B-B14F-4D97-AF65-F5344CB8AC3E}">
        <p14:creationId xmlns:p14="http://schemas.microsoft.com/office/powerpoint/2010/main" val="319721342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sz="3600" b="0" i="0">
                <a:latin typeface="Franklin Gothic Medium" panose="020B0603020102020204" pitchFamily="34" charset="0"/>
              </a:defRPr>
            </a:lvl1pPr>
          </a:lstStyle>
          <a:p>
            <a:endParaRPr lang="pt-BR" dirty="0"/>
          </a:p>
        </p:txBody>
      </p:sp>
    </p:spTree>
    <p:extLst>
      <p:ext uri="{BB962C8B-B14F-4D97-AF65-F5344CB8AC3E}">
        <p14:creationId xmlns:p14="http://schemas.microsoft.com/office/powerpoint/2010/main" val="15554014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B42186-CF15-E54A-944E-BCA40D42B013}"/>
              </a:ext>
            </a:extLst>
          </p:cNvPr>
          <p:cNvSpPr>
            <a:spLocks noGrp="1" noChangeArrowheads="1"/>
          </p:cNvSpPr>
          <p:nvPr>
            <p:ph type="dt" sz="half" idx="10"/>
          </p:nvPr>
        </p:nvSpPr>
        <p:spPr>
          <a:ln/>
        </p:spPr>
        <p:txBody>
          <a:bodyPr/>
          <a:lstStyle>
            <a:lvl1pPr>
              <a:defRPr b="0" i="0">
                <a:latin typeface="Franklin Gothic Book" panose="020B0503020102020204" pitchFamily="34" charset="0"/>
              </a:defRPr>
            </a:lvl1pPr>
          </a:lstStyle>
          <a:p>
            <a:pPr>
              <a:defRPr/>
            </a:pPr>
            <a:endParaRPr lang="en-US" altLang="en-US" dirty="0"/>
          </a:p>
        </p:txBody>
      </p:sp>
      <p:sp>
        <p:nvSpPr>
          <p:cNvPr id="3" name="Rectangle 5">
            <a:extLst>
              <a:ext uri="{FF2B5EF4-FFF2-40B4-BE49-F238E27FC236}">
                <a16:creationId xmlns:a16="http://schemas.microsoft.com/office/drawing/2014/main" id="{FF6013FC-3223-4C47-8054-F404DC7F06E3}"/>
              </a:ext>
            </a:extLst>
          </p:cNvPr>
          <p:cNvSpPr>
            <a:spLocks noGrp="1" noChangeArrowheads="1"/>
          </p:cNvSpPr>
          <p:nvPr>
            <p:ph type="ftr" sz="quarter" idx="11"/>
          </p:nvPr>
        </p:nvSpPr>
        <p:spPr>
          <a:ln/>
        </p:spPr>
        <p:txBody>
          <a:bodyPr/>
          <a:lstStyle>
            <a:lvl1pPr>
              <a:defRPr b="0" i="0">
                <a:latin typeface="Franklin Gothic Medium" panose="020B0603020102020204" pitchFamily="34" charset="0"/>
              </a:defRPr>
            </a:lvl1pPr>
          </a:lstStyle>
          <a:p>
            <a:pPr>
              <a:defRPr/>
            </a:pPr>
            <a:endParaRPr lang="en-US" altLang="en-US" dirty="0"/>
          </a:p>
        </p:txBody>
      </p:sp>
    </p:spTree>
    <p:extLst>
      <p:ext uri="{BB962C8B-B14F-4D97-AF65-F5344CB8AC3E}">
        <p14:creationId xmlns:p14="http://schemas.microsoft.com/office/powerpoint/2010/main" val="29954392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914400" y="381000"/>
            <a:ext cx="10871200" cy="762000"/>
          </a:xfrm>
          <a:prstGeom prst="rect">
            <a:avLst/>
          </a:prstGeom>
        </p:spPr>
        <p:txBody>
          <a:bodyPr/>
          <a:lstStyle>
            <a:lvl1pPr>
              <a:defRPr sz="4000" b="0" i="0">
                <a:solidFill>
                  <a:srgbClr val="0261A8"/>
                </a:solidFill>
                <a:latin typeface="Franklin Gothic Medium" panose="020B0603020102020204" pitchFamily="34" charset="0"/>
              </a:defRPr>
            </a:lvl1pPr>
          </a:lstStyle>
          <a:p>
            <a:r>
              <a:rPr lang="pt-BR" dirty="0"/>
              <a:t>Clique para editar o título Mestre</a:t>
            </a:r>
          </a:p>
        </p:txBody>
      </p:sp>
    </p:spTree>
    <p:extLst>
      <p:ext uri="{BB962C8B-B14F-4D97-AF65-F5344CB8AC3E}">
        <p14:creationId xmlns:p14="http://schemas.microsoft.com/office/powerpoint/2010/main" val="94743173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25476" y="298452"/>
            <a:ext cx="10972801" cy="1143001"/>
          </a:xfrm>
          <a:prstGeom prst="rect">
            <a:avLst/>
          </a:prstGeom>
        </p:spPr>
        <p:txBody>
          <a:bodyPr lIns="65022" tIns="65022" rIns="65022" bIns="65022">
            <a:normAutofit/>
          </a:bodyPr>
          <a:lstStyle>
            <a:lvl1pPr defTabSz="914367">
              <a:defRPr sz="3797" b="0" i="0">
                <a:solidFill>
                  <a:schemeClr val="accent1">
                    <a:lumMod val="75000"/>
                  </a:schemeClr>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257175" y="6396305"/>
            <a:ext cx="1934825"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102936074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09604" y="221959"/>
            <a:ext cx="10972801" cy="754285"/>
          </a:xfrm>
          <a:prstGeom prst="rect">
            <a:avLst/>
          </a:prstGeom>
        </p:spPr>
        <p:txBody>
          <a:bodyPr lIns="65022" tIns="65022" rIns="65022" bIns="65022">
            <a:normAutofit/>
          </a:bodyPr>
          <a:lstStyle>
            <a:lvl1pPr defTabSz="685758">
              <a:defRPr sz="2848" b="0" i="0">
                <a:solidFill>
                  <a:srgbClr val="003D6C"/>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748096" y="6454056"/>
            <a:ext cx="1443905" cy="3462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r" defTabSz="308055" fontAlgn="auto" hangingPunct="0">
              <a:spcBef>
                <a:spcPts val="0"/>
              </a:spcBef>
              <a:spcAft>
                <a:spcPts val="0"/>
              </a:spcAft>
            </a:pPr>
            <a:r>
              <a:rPr lang="en-US" sz="949"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308055" fontAlgn="auto" hangingPunct="0">
              <a:spcBef>
                <a:spcPts val="0"/>
              </a:spcBef>
              <a:spcAft>
                <a:spcPts val="0"/>
              </a:spcAft>
            </a:pPr>
            <a:r>
              <a:rPr lang="en-US" sz="949"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949"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
        <p:nvSpPr>
          <p:cNvPr id="4" name="Espaço Reservado para Texto 3">
            <a:extLst>
              <a:ext uri="{FF2B5EF4-FFF2-40B4-BE49-F238E27FC236}">
                <a16:creationId xmlns:a16="http://schemas.microsoft.com/office/drawing/2014/main" id="{3C21D41F-14F2-B249-80A6-3AB632E4B98C}"/>
              </a:ext>
            </a:extLst>
          </p:cNvPr>
          <p:cNvSpPr>
            <a:spLocks noGrp="1"/>
          </p:cNvSpPr>
          <p:nvPr>
            <p:ph type="body" sz="quarter" idx="10" hasCustomPrompt="1"/>
          </p:nvPr>
        </p:nvSpPr>
        <p:spPr>
          <a:xfrm>
            <a:off x="820988" y="1295387"/>
            <a:ext cx="6904211" cy="1148408"/>
          </a:xfrm>
          <a:prstGeom prst="rect">
            <a:avLst/>
          </a:prstGeom>
        </p:spPr>
        <p:txBody>
          <a:bodyPr/>
          <a:lstStyle>
            <a:lvl1pPr>
              <a:defRPr sz="1800" b="0" i="0">
                <a:solidFill>
                  <a:srgbClr val="0261A8"/>
                </a:solidFill>
                <a:latin typeface="Franklin Gothic Book" panose="020B0503020102020204" pitchFamily="34" charset="0"/>
              </a:defRPr>
            </a:lvl1pPr>
            <a:lvl2pPr>
              <a:defRPr sz="1800" b="0" i="0">
                <a:solidFill>
                  <a:srgbClr val="0261A8"/>
                </a:solidFill>
                <a:latin typeface="Franklin Gothic Book" panose="020B0503020102020204" pitchFamily="34" charset="0"/>
              </a:defRPr>
            </a:lvl2pPr>
            <a:lvl3pPr>
              <a:defRPr sz="1800" b="0" i="0">
                <a:solidFill>
                  <a:srgbClr val="0261A8"/>
                </a:solidFill>
                <a:latin typeface="Franklin Gothic Book" panose="020B0503020102020204" pitchFamily="34" charset="0"/>
              </a:defRPr>
            </a:lvl3pPr>
            <a:lvl4pPr>
              <a:defRPr sz="1800" b="0" i="0">
                <a:solidFill>
                  <a:srgbClr val="0261A8"/>
                </a:solidFill>
                <a:latin typeface="Franklin Gothic Book" panose="020B0503020102020204" pitchFamily="34" charset="0"/>
              </a:defRPr>
            </a:lvl4pPr>
            <a:lvl5pPr>
              <a:defRPr sz="1800" b="0" i="0">
                <a:solidFill>
                  <a:srgbClr val="0261A8"/>
                </a:solidFill>
                <a:latin typeface="Franklin Gothic Book" panose="020B0503020102020204" pitchFamily="34"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95064714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Franklin Gothic Book" panose="020B0503020102020204" pitchFamily="34" charset="0"/>
              </a:defRPr>
            </a:lvl1pPr>
          </a:lstStyle>
          <a:p>
            <a:r>
              <a:rPr lang="en-US" dirty="0"/>
              <a:t>Click to edit Master title style</a:t>
            </a:r>
          </a:p>
        </p:txBody>
      </p:sp>
    </p:spTree>
    <p:extLst>
      <p:ext uri="{BB962C8B-B14F-4D97-AF65-F5344CB8AC3E}">
        <p14:creationId xmlns:p14="http://schemas.microsoft.com/office/powerpoint/2010/main" val="2297067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4482-A590-442D-08C6-06FDF64C640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R"/>
          </a:p>
        </p:txBody>
      </p:sp>
      <p:sp>
        <p:nvSpPr>
          <p:cNvPr id="3" name="Text Placeholder 2">
            <a:extLst>
              <a:ext uri="{FF2B5EF4-FFF2-40B4-BE49-F238E27FC236}">
                <a16:creationId xmlns:a16="http://schemas.microsoft.com/office/drawing/2014/main" id="{104F2908-689D-5281-6E4D-F4C04B073D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A68CCAD-8C23-63D3-8365-4FBBEB2309BF}"/>
              </a:ext>
            </a:extLst>
          </p:cNvPr>
          <p:cNvSpPr>
            <a:spLocks noGrp="1"/>
          </p:cNvSpPr>
          <p:nvPr>
            <p:ph type="dt" sz="half" idx="10"/>
          </p:nvPr>
        </p:nvSpPr>
        <p:spPr/>
        <p:txBody>
          <a:bodyPr/>
          <a:lstStyle/>
          <a:p>
            <a:fld id="{ACFF7E64-FBC4-1945-B509-07DB3A8F0525}" type="datetimeFigureOut">
              <a:rPr lang="en-BR" smtClean="0"/>
              <a:t>15/11/23</a:t>
            </a:fld>
            <a:endParaRPr lang="en-BR"/>
          </a:p>
        </p:txBody>
      </p:sp>
      <p:sp>
        <p:nvSpPr>
          <p:cNvPr id="5" name="Footer Placeholder 4">
            <a:extLst>
              <a:ext uri="{FF2B5EF4-FFF2-40B4-BE49-F238E27FC236}">
                <a16:creationId xmlns:a16="http://schemas.microsoft.com/office/drawing/2014/main" id="{BCC938F7-2902-F9C8-3B64-02EFF3828A1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C823BC8-9E62-1AE8-A04F-BC5147CF488E}"/>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339956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Slide de título">
    <p:spTree>
      <p:nvGrpSpPr>
        <p:cNvPr id="1" name=""/>
        <p:cNvGrpSpPr/>
        <p:nvPr/>
      </p:nvGrpSpPr>
      <p:grpSpPr>
        <a:xfrm>
          <a:off x="0" y="0"/>
          <a:ext cx="0" cy="0"/>
          <a:chOff x="0" y="0"/>
          <a:chExt cx="0" cy="0"/>
        </a:xfrm>
      </p:grpSpPr>
      <p:sp>
        <p:nvSpPr>
          <p:cNvPr id="5138" name="Rectangle 18"/>
          <p:cNvSpPr>
            <a:spLocks noGrp="1" noChangeArrowheads="1"/>
          </p:cNvSpPr>
          <p:nvPr>
            <p:ph type="ctrTitle"/>
          </p:nvPr>
        </p:nvSpPr>
        <p:spPr>
          <a:xfrm>
            <a:off x="3962400" y="1828800"/>
            <a:ext cx="8026400" cy="2209800"/>
          </a:xfrm>
        </p:spPr>
        <p:txBody>
          <a:bodyPr/>
          <a:lstStyle>
            <a:lvl1pPr>
              <a:defRPr sz="3700" b="0" i="0">
                <a:solidFill>
                  <a:srgbClr val="FFFFFF"/>
                </a:solidFill>
                <a:latin typeface="Calibri" pitchFamily="34" charset="0"/>
              </a:defRPr>
            </a:lvl1pPr>
          </a:lstStyle>
          <a:p>
            <a:r>
              <a:rPr lang="pt-BR" dirty="0"/>
              <a:t>Clique para editar o estilo do título mestre</a:t>
            </a:r>
          </a:p>
        </p:txBody>
      </p:sp>
      <p:sp>
        <p:nvSpPr>
          <p:cNvPr id="5139" name="Rectangle 19"/>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2600" b="0" i="0">
                <a:latin typeface="Calibri" pitchFamily="34" charset="0"/>
              </a:defRPr>
            </a:lvl1pPr>
          </a:lstStyle>
          <a:p>
            <a:r>
              <a:rPr lang="pt-BR" dirty="0"/>
              <a:t>Clique para editar o estilo do subtítulo mestre</a:t>
            </a:r>
          </a:p>
        </p:txBody>
      </p:sp>
      <p:sp>
        <p:nvSpPr>
          <p:cNvPr id="18" name="Rectangle 15">
            <a:extLst>
              <a:ext uri="{FF2B5EF4-FFF2-40B4-BE49-F238E27FC236}">
                <a16:creationId xmlns:a16="http://schemas.microsoft.com/office/drawing/2014/main" id="{71C9B1D0-4B7E-E34F-B764-8696CA9BDFE1}"/>
              </a:ext>
            </a:extLst>
          </p:cNvPr>
          <p:cNvSpPr>
            <a:spLocks noGrp="1" noChangeArrowheads="1"/>
          </p:cNvSpPr>
          <p:nvPr>
            <p:ph type="dt" sz="half" idx="10"/>
          </p:nvPr>
        </p:nvSpPr>
        <p:spPr bwMode="auto">
          <a:xfrm>
            <a:off x="609600" y="6248400"/>
            <a:ext cx="2844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b="0" i="0">
                <a:solidFill>
                  <a:srgbClr val="000000"/>
                </a:solidFill>
                <a:latin typeface="Franklin Gothic Book" panose="020B0503020102020204" pitchFamily="34" charset="0"/>
                <a:ea typeface="+mn-ea"/>
                <a:cs typeface="+mn-cs"/>
              </a:defRPr>
            </a:lvl1pPr>
          </a:lstStyle>
          <a:p>
            <a:pPr>
              <a:defRPr/>
            </a:pPr>
            <a:endParaRPr lang="pt-BR" dirty="0"/>
          </a:p>
        </p:txBody>
      </p:sp>
      <p:sp>
        <p:nvSpPr>
          <p:cNvPr id="19" name="Rectangle 16">
            <a:extLst>
              <a:ext uri="{FF2B5EF4-FFF2-40B4-BE49-F238E27FC236}">
                <a16:creationId xmlns:a16="http://schemas.microsoft.com/office/drawing/2014/main" id="{3C3FAEC3-CA70-CA40-895A-2B8DBC81D628}"/>
              </a:ext>
            </a:extLst>
          </p:cNvPr>
          <p:cNvSpPr>
            <a:spLocks noGrp="1" noChangeArrowheads="1"/>
          </p:cNvSpPr>
          <p:nvPr>
            <p:ph type="ftr" sz="quarter" idx="11"/>
          </p:nvPr>
        </p:nvSpPr>
        <p:spPr bwMode="auto">
          <a:xfrm>
            <a:off x="4165600" y="62484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b="0" i="0">
                <a:solidFill>
                  <a:srgbClr val="000000"/>
                </a:solidFill>
                <a:latin typeface="Franklin Gothic Book" panose="020B0503020102020204" pitchFamily="34" charset="0"/>
                <a:ea typeface="+mn-ea"/>
                <a:cs typeface="+mn-cs"/>
              </a:defRPr>
            </a:lvl1pPr>
          </a:lstStyle>
          <a:p>
            <a:pPr>
              <a:defRPr/>
            </a:pPr>
            <a:endParaRPr lang="pt-BR" dirty="0"/>
          </a:p>
        </p:txBody>
      </p:sp>
      <p:sp>
        <p:nvSpPr>
          <p:cNvPr id="20" name="Rectangle 17">
            <a:extLst>
              <a:ext uri="{FF2B5EF4-FFF2-40B4-BE49-F238E27FC236}">
                <a16:creationId xmlns:a16="http://schemas.microsoft.com/office/drawing/2014/main" id="{96384679-0D82-F843-972B-BF14408C35D6}"/>
              </a:ext>
            </a:extLst>
          </p:cNvPr>
          <p:cNvSpPr>
            <a:spLocks noGrp="1" noChangeArrowheads="1"/>
          </p:cNvSpPr>
          <p:nvPr>
            <p:ph type="sldNum" sz="quarter" idx="12"/>
          </p:nvPr>
        </p:nvSpPr>
        <p:spPr bwMode="auto">
          <a:xfrm>
            <a:off x="8737600" y="6248400"/>
            <a:ext cx="2844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b="0" i="0">
                <a:solidFill>
                  <a:srgbClr val="000000"/>
                </a:solidFill>
                <a:latin typeface="Arial Black" panose="020B0604020202020204" pitchFamily="34" charset="0"/>
              </a:defRPr>
            </a:lvl1pPr>
          </a:lstStyle>
          <a:p>
            <a:fld id="{D9590589-21B6-C348-8A33-3B930F533892}" type="slidenum">
              <a:rPr lang="pt-BR" altLang="en-CH" smtClean="0"/>
              <a:pPr/>
              <a:t>‹#›</a:t>
            </a:fld>
            <a:endParaRPr lang="pt-BR" altLang="en-CH" dirty="0"/>
          </a:p>
        </p:txBody>
      </p:sp>
    </p:spTree>
    <p:extLst>
      <p:ext uri="{BB962C8B-B14F-4D97-AF65-F5344CB8AC3E}">
        <p14:creationId xmlns:p14="http://schemas.microsoft.com/office/powerpoint/2010/main" val="3632331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VER1" type="title">
  <p:cSld name="COVER1">
    <p:spTree>
      <p:nvGrpSpPr>
        <p:cNvPr id="1" name="Shape 45"/>
        <p:cNvGrpSpPr/>
        <p:nvPr/>
      </p:nvGrpSpPr>
      <p:grpSpPr>
        <a:xfrm>
          <a:off x="0" y="0"/>
          <a:ext cx="0" cy="0"/>
          <a:chOff x="0" y="0"/>
          <a:chExt cx="0" cy="0"/>
        </a:xfrm>
      </p:grpSpPr>
      <p:pic>
        <p:nvPicPr>
          <p:cNvPr id="46" name="Google Shape;46;p1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7" name="Google Shape;47;p15"/>
          <p:cNvSpPr/>
          <p:nvPr/>
        </p:nvSpPr>
        <p:spPr>
          <a:xfrm>
            <a:off x="0" y="0"/>
            <a:ext cx="12192000" cy="6858000"/>
          </a:xfrm>
          <a:prstGeom prst="rect">
            <a:avLst/>
          </a:prstGeom>
          <a:solidFill>
            <a:srgbClr val="003249">
              <a:alpha val="69803"/>
            </a:srgbClr>
          </a:solidFill>
          <a:ln>
            <a:noFill/>
          </a:ln>
        </p:spPr>
        <p:txBody>
          <a:bodyPr spcFirstLastPara="1" wrap="square" lIns="91176" tIns="45575" rIns="91176" bIns="45575" anchor="ctr" anchorCtr="0">
            <a:noAutofit/>
          </a:bodyPr>
          <a:lstStyle/>
          <a:p>
            <a:pPr marL="0" marR="0" lvl="0" indent="0" algn="ctr" rtl="0">
              <a:spcBef>
                <a:spcPts val="0"/>
              </a:spcBef>
              <a:spcAft>
                <a:spcPts val="0"/>
              </a:spcAft>
              <a:buNone/>
            </a:pPr>
            <a:endParaRPr sz="1795" b="0" i="0" u="none" strike="noStrike" cap="none">
              <a:solidFill>
                <a:schemeClr val="lt1"/>
              </a:solidFill>
              <a:latin typeface="Verdana"/>
              <a:ea typeface="Verdana"/>
              <a:cs typeface="Verdana"/>
              <a:sym typeface="Verdana"/>
            </a:endParaRPr>
          </a:p>
        </p:txBody>
      </p:sp>
      <p:sp>
        <p:nvSpPr>
          <p:cNvPr id="48" name="Google Shape;48;p15"/>
          <p:cNvSpPr txBox="1">
            <a:spLocks noGrp="1"/>
          </p:cNvSpPr>
          <p:nvPr>
            <p:ph type="subTitle" idx="1"/>
          </p:nvPr>
        </p:nvSpPr>
        <p:spPr>
          <a:xfrm>
            <a:off x="113309" y="5258118"/>
            <a:ext cx="10598400" cy="447711"/>
          </a:xfrm>
          <a:prstGeom prst="rect">
            <a:avLst/>
          </a:prstGeom>
          <a:noFill/>
          <a:ln>
            <a:noFill/>
          </a:ln>
        </p:spPr>
        <p:txBody>
          <a:bodyPr spcFirstLastPara="1" wrap="square" lIns="91425" tIns="45700" rIns="91425" bIns="45700" anchor="t" anchorCtr="0">
            <a:spAutoFit/>
          </a:bodyPr>
          <a:lstStyle>
            <a:lvl1pPr lvl="0" algn="l">
              <a:lnSpc>
                <a:spcPct val="119000"/>
              </a:lnSpc>
              <a:spcBef>
                <a:spcPts val="346"/>
              </a:spcBef>
              <a:spcAft>
                <a:spcPts val="0"/>
              </a:spcAft>
              <a:buSzPts val="1736"/>
              <a:buFont typeface="Verdana"/>
              <a:buNone/>
              <a:defRPr sz="1731"/>
            </a:lvl1pPr>
            <a:lvl2pPr lvl="1" algn="l">
              <a:lnSpc>
                <a:spcPct val="119000"/>
              </a:lnSpc>
              <a:spcBef>
                <a:spcPts val="359"/>
              </a:spcBef>
              <a:spcAft>
                <a:spcPts val="0"/>
              </a:spcAft>
              <a:buSzPts val="1800"/>
              <a:buNone/>
              <a:defRPr/>
            </a:lvl2pPr>
            <a:lvl3pPr lvl="2" algn="l">
              <a:lnSpc>
                <a:spcPct val="119000"/>
              </a:lnSpc>
              <a:spcBef>
                <a:spcPts val="359"/>
              </a:spcBef>
              <a:spcAft>
                <a:spcPts val="0"/>
              </a:spcAft>
              <a:buSzPts val="1800"/>
              <a:buNone/>
              <a:defRPr/>
            </a:lvl3pPr>
            <a:lvl4pPr lvl="3" algn="l">
              <a:lnSpc>
                <a:spcPct val="119000"/>
              </a:lnSpc>
              <a:spcBef>
                <a:spcPts val="359"/>
              </a:spcBef>
              <a:spcAft>
                <a:spcPts val="0"/>
              </a:spcAft>
              <a:buSzPts val="1800"/>
              <a:buNone/>
              <a:defRPr/>
            </a:lvl4pPr>
            <a:lvl5pPr lvl="4" algn="l">
              <a:lnSpc>
                <a:spcPct val="119000"/>
              </a:lnSpc>
              <a:spcBef>
                <a:spcPts val="359"/>
              </a:spcBef>
              <a:spcAft>
                <a:spcPts val="0"/>
              </a:spcAft>
              <a:buSzPts val="1800"/>
              <a:buNone/>
              <a:defRPr/>
            </a:lvl5pPr>
            <a:lvl6pPr lvl="5" algn="l">
              <a:lnSpc>
                <a:spcPct val="119000"/>
              </a:lnSpc>
              <a:spcBef>
                <a:spcPts val="359"/>
              </a:spcBef>
              <a:spcAft>
                <a:spcPts val="0"/>
              </a:spcAft>
              <a:buSzPts val="1800"/>
              <a:buChar char="–"/>
              <a:defRPr/>
            </a:lvl6pPr>
            <a:lvl7pPr lvl="6" algn="l">
              <a:lnSpc>
                <a:spcPct val="119000"/>
              </a:lnSpc>
              <a:spcBef>
                <a:spcPts val="359"/>
              </a:spcBef>
              <a:spcAft>
                <a:spcPts val="0"/>
              </a:spcAft>
              <a:buSzPts val="1800"/>
              <a:buChar char="–"/>
              <a:defRPr/>
            </a:lvl7pPr>
            <a:lvl8pPr lvl="7" algn="l">
              <a:lnSpc>
                <a:spcPct val="119000"/>
              </a:lnSpc>
              <a:spcBef>
                <a:spcPts val="359"/>
              </a:spcBef>
              <a:spcAft>
                <a:spcPts val="0"/>
              </a:spcAft>
              <a:buSzPts val="1800"/>
              <a:buChar char="–"/>
              <a:defRPr/>
            </a:lvl8pPr>
            <a:lvl9pPr lvl="8" algn="l">
              <a:lnSpc>
                <a:spcPct val="119000"/>
              </a:lnSpc>
              <a:spcBef>
                <a:spcPts val="359"/>
              </a:spcBef>
              <a:spcAft>
                <a:spcPts val="0"/>
              </a:spcAft>
              <a:buSzPts val="1800"/>
              <a:buChar char="–"/>
              <a:defRPr/>
            </a:lvl9pPr>
          </a:lstStyle>
          <a:p>
            <a:endParaRPr/>
          </a:p>
        </p:txBody>
      </p:sp>
      <p:sp>
        <p:nvSpPr>
          <p:cNvPr id="49" name="Google Shape;49;p15"/>
          <p:cNvSpPr txBox="1">
            <a:spLocks noGrp="1"/>
          </p:cNvSpPr>
          <p:nvPr>
            <p:ph type="ctrTitle"/>
          </p:nvPr>
        </p:nvSpPr>
        <p:spPr>
          <a:xfrm>
            <a:off x="147302" y="3351588"/>
            <a:ext cx="11777526" cy="707886"/>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sz="3989">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p:nvPr/>
        </p:nvSpPr>
        <p:spPr>
          <a:xfrm>
            <a:off x="842434" y="6429376"/>
            <a:ext cx="6688666" cy="211148"/>
          </a:xfrm>
          <a:prstGeom prst="rect">
            <a:avLst/>
          </a:prstGeom>
          <a:noFill/>
          <a:ln>
            <a:noFill/>
          </a:ln>
        </p:spPr>
        <p:txBody>
          <a:bodyPr spcFirstLastPara="1" wrap="square" lIns="91176" tIns="45575" rIns="91176" bIns="45575" anchor="t" anchorCtr="0">
            <a:spAutoFit/>
          </a:bodyPr>
          <a:lstStyle/>
          <a:p>
            <a:pPr marL="0" marR="0" lvl="0" indent="0" algn="l" rtl="0">
              <a:spcBef>
                <a:spcPts val="0"/>
              </a:spcBef>
              <a:spcAft>
                <a:spcPts val="0"/>
              </a:spcAft>
              <a:buNone/>
            </a:pPr>
            <a:endParaRPr sz="770" b="0" i="0" u="none" strike="noStrike" cap="none">
              <a:solidFill>
                <a:schemeClr val="dk1"/>
              </a:solidFill>
              <a:latin typeface="Verdana"/>
              <a:ea typeface="Verdana"/>
              <a:cs typeface="Verdana"/>
              <a:sym typeface="Verdana"/>
            </a:endParaRPr>
          </a:p>
        </p:txBody>
      </p:sp>
      <p:sp>
        <p:nvSpPr>
          <p:cNvPr id="51" name="Google Shape;51;p15"/>
          <p:cNvSpPr txBox="1"/>
          <p:nvPr/>
        </p:nvSpPr>
        <p:spPr>
          <a:xfrm>
            <a:off x="212898" y="6202800"/>
            <a:ext cx="6688666" cy="215444"/>
          </a:xfrm>
          <a:prstGeom prst="rect">
            <a:avLst/>
          </a:prstGeom>
          <a:noFill/>
          <a:ln>
            <a:noFill/>
          </a:ln>
        </p:spPr>
        <p:txBody>
          <a:bodyPr spcFirstLastPara="1" wrap="square" lIns="0" tIns="45575" rIns="91176" bIns="45575" anchor="b" anchorCtr="0">
            <a:spAutoFit/>
          </a:bodyPr>
          <a:lstStyle/>
          <a:p>
            <a:pPr marL="0" marR="0" lvl="0" indent="0" algn="l" rtl="0">
              <a:spcBef>
                <a:spcPts val="0"/>
              </a:spcBef>
              <a:spcAft>
                <a:spcPts val="0"/>
              </a:spcAft>
              <a:buNone/>
            </a:pPr>
            <a:r>
              <a:rPr lang="en-IT" sz="798" b="0" i="0" u="none" strike="noStrike" cap="none">
                <a:solidFill>
                  <a:srgbClr val="8197A6"/>
                </a:solidFill>
                <a:latin typeface="Arial"/>
                <a:ea typeface="Arial"/>
                <a:cs typeface="Arial"/>
                <a:sym typeface="Arial"/>
              </a:rPr>
              <a:t>ESA UNCLASSIFIED – For ESA Official Use Only</a:t>
            </a:r>
            <a:endParaRPr sz="798" b="0" i="0" u="none" strike="noStrike" cap="none">
              <a:solidFill>
                <a:srgbClr val="8197A6"/>
              </a:solidFill>
              <a:latin typeface="Arial"/>
              <a:ea typeface="Arial"/>
              <a:cs typeface="Arial"/>
              <a:sym typeface="Arial"/>
            </a:endParaRPr>
          </a:p>
        </p:txBody>
      </p:sp>
      <p:cxnSp>
        <p:nvCxnSpPr>
          <p:cNvPr id="52" name="Google Shape;52;p15"/>
          <p:cNvCxnSpPr/>
          <p:nvPr/>
        </p:nvCxnSpPr>
        <p:spPr>
          <a:xfrm>
            <a:off x="222592" y="4106871"/>
            <a:ext cx="11703996" cy="0"/>
          </a:xfrm>
          <a:prstGeom prst="straightConnector1">
            <a:avLst/>
          </a:prstGeom>
          <a:noFill/>
          <a:ln w="9525" cap="flat" cmpd="sng">
            <a:solidFill>
              <a:schemeClr val="lt1"/>
            </a:solidFill>
            <a:prstDash val="solid"/>
            <a:round/>
            <a:headEnd type="none" w="sm" len="sm"/>
            <a:tailEnd type="none" w="sm" len="sm"/>
          </a:ln>
        </p:spPr>
      </p:cxnSp>
      <p:pic>
        <p:nvPicPr>
          <p:cNvPr id="53" name="Google Shape;53;p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303315" y="-216085"/>
            <a:ext cx="2088182" cy="1314000"/>
          </a:xfrm>
          <a:prstGeom prst="rect">
            <a:avLst/>
          </a:prstGeom>
          <a:noFill/>
          <a:ln>
            <a:noFill/>
          </a:ln>
        </p:spPr>
      </p:pic>
      <p:cxnSp>
        <p:nvCxnSpPr>
          <p:cNvPr id="54" name="Google Shape;54;p15"/>
          <p:cNvCxnSpPr/>
          <p:nvPr/>
        </p:nvCxnSpPr>
        <p:spPr>
          <a:xfrm>
            <a:off x="220831" y="6422971"/>
            <a:ext cx="11703996" cy="0"/>
          </a:xfrm>
          <a:prstGeom prst="straightConnector1">
            <a:avLst/>
          </a:prstGeom>
          <a:noFill/>
          <a:ln w="9525" cap="flat" cmpd="sng">
            <a:solidFill>
              <a:schemeClr val="lt1"/>
            </a:solidFill>
            <a:prstDash val="solid"/>
            <a:round/>
            <a:headEnd type="none" w="sm" len="sm"/>
            <a:tailEnd type="none" w="sm" len="sm"/>
          </a:ln>
        </p:spPr>
      </p:cxnSp>
      <p:pic>
        <p:nvPicPr>
          <p:cNvPr id="55" name="Google Shape;55;p1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314596" y="6584400"/>
            <a:ext cx="1636920" cy="104400"/>
          </a:xfrm>
          <a:prstGeom prst="rect">
            <a:avLst/>
          </a:prstGeom>
          <a:noFill/>
          <a:ln>
            <a:noFill/>
          </a:ln>
        </p:spPr>
      </p:pic>
      <p:grpSp>
        <p:nvGrpSpPr>
          <p:cNvPr id="56" name="Google Shape;56;p15"/>
          <p:cNvGrpSpPr/>
          <p:nvPr/>
        </p:nvGrpSpPr>
        <p:grpSpPr>
          <a:xfrm>
            <a:off x="226070" y="6569736"/>
            <a:ext cx="9602488" cy="144114"/>
            <a:chOff x="1076500" y="4469696"/>
            <a:chExt cx="9628745" cy="144114"/>
          </a:xfrm>
        </p:grpSpPr>
        <p:pic>
          <p:nvPicPr>
            <p:cNvPr id="57" name="Google Shape;57;p15" descr="de.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76500" y="4469696"/>
              <a:ext cx="217977" cy="144114"/>
            </a:xfrm>
            <a:prstGeom prst="rect">
              <a:avLst/>
            </a:prstGeom>
            <a:noFill/>
            <a:ln>
              <a:noFill/>
            </a:ln>
          </p:spPr>
        </p:pic>
        <p:pic>
          <p:nvPicPr>
            <p:cNvPr id="58" name="Google Shape;58;p15" descr="at.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47640" y="4469696"/>
              <a:ext cx="217977" cy="144114"/>
            </a:xfrm>
            <a:prstGeom prst="rect">
              <a:avLst/>
            </a:prstGeom>
            <a:noFill/>
            <a:ln>
              <a:noFill/>
            </a:ln>
          </p:spPr>
        </p:pic>
        <p:pic>
          <p:nvPicPr>
            <p:cNvPr id="59" name="Google Shape;59;p15" descr="be.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818780" y="4469696"/>
              <a:ext cx="217977" cy="144114"/>
            </a:xfrm>
            <a:prstGeom prst="rect">
              <a:avLst/>
            </a:prstGeom>
            <a:noFill/>
            <a:ln>
              <a:noFill/>
            </a:ln>
          </p:spPr>
        </p:pic>
        <p:pic>
          <p:nvPicPr>
            <p:cNvPr id="60" name="Google Shape;60;p15" descr="dk.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189920" y="4469696"/>
              <a:ext cx="217977" cy="144114"/>
            </a:xfrm>
            <a:prstGeom prst="rect">
              <a:avLst/>
            </a:prstGeom>
            <a:noFill/>
            <a:ln>
              <a:noFill/>
            </a:ln>
          </p:spPr>
        </p:pic>
        <p:pic>
          <p:nvPicPr>
            <p:cNvPr id="61" name="Google Shape;61;p15" descr="es.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2561060" y="4469696"/>
              <a:ext cx="217977" cy="144114"/>
            </a:xfrm>
            <a:prstGeom prst="rect">
              <a:avLst/>
            </a:prstGeom>
            <a:noFill/>
            <a:ln>
              <a:noFill/>
            </a:ln>
          </p:spPr>
        </p:pic>
        <p:pic>
          <p:nvPicPr>
            <p:cNvPr id="62" name="Google Shape;62;p15" descr="ee.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932200" y="4469696"/>
              <a:ext cx="217977" cy="144114"/>
            </a:xfrm>
            <a:prstGeom prst="rect">
              <a:avLst/>
            </a:prstGeom>
            <a:noFill/>
            <a:ln>
              <a:noFill/>
            </a:ln>
          </p:spPr>
        </p:pic>
        <p:pic>
          <p:nvPicPr>
            <p:cNvPr id="63" name="Google Shape;63;p15" descr="fi.png"/>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3303340" y="4469696"/>
              <a:ext cx="217977" cy="144114"/>
            </a:xfrm>
            <a:prstGeom prst="rect">
              <a:avLst/>
            </a:prstGeom>
            <a:noFill/>
            <a:ln>
              <a:noFill/>
            </a:ln>
          </p:spPr>
        </p:pic>
        <p:pic>
          <p:nvPicPr>
            <p:cNvPr id="64" name="Google Shape;64;p15" descr="fr.png"/>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3674480" y="4469696"/>
              <a:ext cx="217977" cy="144114"/>
            </a:xfrm>
            <a:prstGeom prst="rect">
              <a:avLst/>
            </a:prstGeom>
            <a:noFill/>
            <a:ln>
              <a:noFill/>
            </a:ln>
          </p:spPr>
        </p:pic>
        <p:pic>
          <p:nvPicPr>
            <p:cNvPr id="65" name="Google Shape;65;p15" descr="gr.pn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4045620" y="4469696"/>
              <a:ext cx="217977" cy="144114"/>
            </a:xfrm>
            <a:prstGeom prst="rect">
              <a:avLst/>
            </a:prstGeom>
            <a:noFill/>
            <a:ln>
              <a:noFill/>
            </a:ln>
          </p:spPr>
        </p:pic>
        <p:pic>
          <p:nvPicPr>
            <p:cNvPr id="66" name="Google Shape;66;p15" descr="hu.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416760" y="4469696"/>
              <a:ext cx="217977" cy="144114"/>
            </a:xfrm>
            <a:prstGeom prst="rect">
              <a:avLst/>
            </a:prstGeom>
            <a:noFill/>
            <a:ln>
              <a:noFill/>
            </a:ln>
          </p:spPr>
        </p:pic>
        <p:pic>
          <p:nvPicPr>
            <p:cNvPr id="67" name="Google Shape;67;p15" descr="ie.pn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4787900" y="4469696"/>
              <a:ext cx="217977" cy="144114"/>
            </a:xfrm>
            <a:prstGeom prst="rect">
              <a:avLst/>
            </a:prstGeom>
            <a:noFill/>
            <a:ln>
              <a:noFill/>
            </a:ln>
          </p:spPr>
        </p:pic>
        <p:pic>
          <p:nvPicPr>
            <p:cNvPr id="68" name="Google Shape;68;p15" descr="it.png"/>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5159040" y="4469696"/>
              <a:ext cx="217977" cy="144114"/>
            </a:xfrm>
            <a:prstGeom prst="rect">
              <a:avLst/>
            </a:prstGeom>
            <a:noFill/>
            <a:ln>
              <a:noFill/>
            </a:ln>
          </p:spPr>
        </p:pic>
        <p:pic>
          <p:nvPicPr>
            <p:cNvPr id="69" name="Google Shape;69;p15" descr="lu.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530180" y="4469696"/>
              <a:ext cx="217977" cy="144114"/>
            </a:xfrm>
            <a:prstGeom prst="rect">
              <a:avLst/>
            </a:prstGeom>
            <a:noFill/>
            <a:ln>
              <a:noFill/>
            </a:ln>
          </p:spPr>
        </p:pic>
        <p:pic>
          <p:nvPicPr>
            <p:cNvPr id="70" name="Google Shape;70;p15" descr="no.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901320" y="4469696"/>
              <a:ext cx="217977" cy="144114"/>
            </a:xfrm>
            <a:prstGeom prst="rect">
              <a:avLst/>
            </a:prstGeom>
            <a:noFill/>
            <a:ln>
              <a:noFill/>
            </a:ln>
          </p:spPr>
        </p:pic>
        <p:pic>
          <p:nvPicPr>
            <p:cNvPr id="71" name="Google Shape;71;p15" descr="nl.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6272460" y="4469696"/>
              <a:ext cx="217977" cy="144114"/>
            </a:xfrm>
            <a:prstGeom prst="rect">
              <a:avLst/>
            </a:prstGeom>
            <a:noFill/>
            <a:ln>
              <a:noFill/>
            </a:ln>
          </p:spPr>
        </p:pic>
        <p:pic>
          <p:nvPicPr>
            <p:cNvPr id="72" name="Google Shape;72;p15" descr="pl.png"/>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6643600" y="4469696"/>
              <a:ext cx="217977" cy="144114"/>
            </a:xfrm>
            <a:prstGeom prst="rect">
              <a:avLst/>
            </a:prstGeom>
            <a:noFill/>
            <a:ln>
              <a:noFill/>
            </a:ln>
          </p:spPr>
        </p:pic>
        <p:pic>
          <p:nvPicPr>
            <p:cNvPr id="73" name="Google Shape;73;p15" descr="pt.png"/>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7014740" y="4469696"/>
              <a:ext cx="217977" cy="144114"/>
            </a:xfrm>
            <a:prstGeom prst="rect">
              <a:avLst/>
            </a:prstGeom>
            <a:noFill/>
            <a:ln>
              <a:noFill/>
            </a:ln>
          </p:spPr>
        </p:pic>
        <p:pic>
          <p:nvPicPr>
            <p:cNvPr id="74" name="Google Shape;74;p15" descr="cz.pn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385880" y="4469696"/>
              <a:ext cx="217977" cy="144114"/>
            </a:xfrm>
            <a:prstGeom prst="rect">
              <a:avLst/>
            </a:prstGeom>
            <a:noFill/>
            <a:ln>
              <a:noFill/>
            </a:ln>
          </p:spPr>
        </p:pic>
        <p:pic>
          <p:nvPicPr>
            <p:cNvPr id="75" name="Google Shape;75;p15" descr="ro.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7757020" y="4469696"/>
              <a:ext cx="217977" cy="144114"/>
            </a:xfrm>
            <a:prstGeom prst="rect">
              <a:avLst/>
            </a:prstGeom>
            <a:noFill/>
            <a:ln>
              <a:noFill/>
            </a:ln>
          </p:spPr>
        </p:pic>
        <p:pic>
          <p:nvPicPr>
            <p:cNvPr id="76" name="Google Shape;76;p15" descr="se.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8499300" y="4469696"/>
              <a:ext cx="217977" cy="144114"/>
            </a:xfrm>
            <a:prstGeom prst="rect">
              <a:avLst/>
            </a:prstGeom>
            <a:noFill/>
            <a:ln>
              <a:noFill/>
            </a:ln>
          </p:spPr>
        </p:pic>
        <p:pic>
          <p:nvPicPr>
            <p:cNvPr id="77" name="Google Shape;77;p15" descr="ch.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8870442" y="4469696"/>
              <a:ext cx="217977" cy="144114"/>
            </a:xfrm>
            <a:prstGeom prst="rect">
              <a:avLst/>
            </a:prstGeom>
            <a:noFill/>
            <a:ln>
              <a:noFill/>
            </a:ln>
          </p:spPr>
        </p:pic>
        <p:pic>
          <p:nvPicPr>
            <p:cNvPr id="78" name="Google Shape;78;p15" descr="uk.png"/>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8128160" y="4469696"/>
              <a:ext cx="217977" cy="144114"/>
            </a:xfrm>
            <a:prstGeom prst="rect">
              <a:avLst/>
            </a:prstGeom>
            <a:noFill/>
            <a:ln>
              <a:noFill/>
            </a:ln>
          </p:spPr>
        </p:pic>
        <p:pic>
          <p:nvPicPr>
            <p:cNvPr id="79" name="Google Shape;79;p15"/>
            <p:cNvPicPr preferRelativeResize="0"/>
            <p:nvPr/>
          </p:nvPicPr>
          <p:blipFill rotWithShape="1">
            <a:blip r:embed="rId27" cstate="email">
              <a:alphaModFix/>
              <a:extLst>
                <a:ext uri="{28A0092B-C50C-407E-A947-70E740481C1C}">
                  <a14:useLocalDpi xmlns:a14="http://schemas.microsoft.com/office/drawing/2010/main"/>
                </a:ext>
              </a:extLst>
            </a:blip>
            <a:srcRect/>
            <a:stretch/>
          </p:blipFill>
          <p:spPr>
            <a:xfrm>
              <a:off x="9408598" y="4469696"/>
              <a:ext cx="216000" cy="144000"/>
            </a:xfrm>
            <a:prstGeom prst="rect">
              <a:avLst/>
            </a:prstGeom>
            <a:noFill/>
            <a:ln>
              <a:noFill/>
            </a:ln>
          </p:spPr>
        </p:pic>
        <p:pic>
          <p:nvPicPr>
            <p:cNvPr id="80" name="Google Shape;80;p15"/>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9768386" y="4469696"/>
              <a:ext cx="216000" cy="144000"/>
            </a:xfrm>
            <a:prstGeom prst="rect">
              <a:avLst/>
            </a:prstGeom>
            <a:noFill/>
            <a:ln>
              <a:noFill/>
            </a:ln>
          </p:spPr>
        </p:pic>
        <p:pic>
          <p:nvPicPr>
            <p:cNvPr id="81" name="Google Shape;81;p15" descr="ca.png"/>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10489245" y="4469696"/>
              <a:ext cx="216000" cy="142807"/>
            </a:xfrm>
            <a:prstGeom prst="rect">
              <a:avLst/>
            </a:prstGeom>
            <a:noFill/>
            <a:ln>
              <a:noFill/>
            </a:ln>
          </p:spPr>
        </p:pic>
        <p:pic>
          <p:nvPicPr>
            <p:cNvPr id="82" name="Google Shape;82;p15" descr="si.png"/>
            <p:cNvPicPr preferRelativeResize="0"/>
            <p:nvPr/>
          </p:nvPicPr>
          <p:blipFill rotWithShape="1">
            <a:blip r:embed="rId30" cstate="email">
              <a:alphaModFix/>
              <a:extLst>
                <a:ext uri="{28A0092B-C50C-407E-A947-70E740481C1C}">
                  <a14:useLocalDpi xmlns:a14="http://schemas.microsoft.com/office/drawing/2010/main"/>
                </a:ext>
              </a:extLst>
            </a:blip>
            <a:srcRect/>
            <a:stretch/>
          </p:blipFill>
          <p:spPr>
            <a:xfrm>
              <a:off x="10128174" y="4469696"/>
              <a:ext cx="217284" cy="143656"/>
            </a:xfrm>
            <a:prstGeom prst="rect">
              <a:avLst/>
            </a:prstGeom>
            <a:noFill/>
            <a:ln>
              <a:noFill/>
            </a:ln>
          </p:spPr>
        </p:pic>
      </p:grpSp>
    </p:spTree>
    <p:extLst>
      <p:ext uri="{BB962C8B-B14F-4D97-AF65-F5344CB8AC3E}">
        <p14:creationId xmlns:p14="http://schemas.microsoft.com/office/powerpoint/2010/main" val="417037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1500"/>
                                        <p:tgtEl>
                                          <p:spTgt spid="56"/>
                                        </p:tgtEl>
                                        <p:attrNameLst>
                                          <p:attrName>ppt_x</p:attrName>
                                        </p:attrNameLst>
                                      </p:cBhvr>
                                      <p:tavLst>
                                        <p:tav tm="0">
                                          <p:val>
                                            <p:strVal val="#ppt_x-1"/>
                                          </p:val>
                                        </p:tav>
                                        <p:tav tm="100000">
                                          <p:val>
                                            <p:strVal val="#ppt_x"/>
                                          </p:val>
                                        </p:tav>
                                      </p:tavLst>
                                    </p:anim>
                                  </p:childTnLst>
                                </p:cTn>
                              </p:par>
                            </p:childTnLst>
                          </p:cTn>
                        </p:par>
                        <p:par>
                          <p:cTn id="20" fill="hold">
                            <p:stCondLst>
                              <p:cond delay="3000"/>
                            </p:stCondLst>
                            <p:childTnLst>
                              <p:par>
                                <p:cTn id="21" presetID="2" presetClass="entr" presetSubtype="8"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p:tgtEl>
                                          <p:spTgt spid="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LEAR3">
  <p:cSld name="CLEAR3">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body" idx="1"/>
          </p:nvPr>
        </p:nvSpPr>
        <p:spPr>
          <a:xfrm>
            <a:off x="219001" y="882193"/>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86" name="Google Shape;86;p16"/>
          <p:cNvCxnSpPr/>
          <p:nvPr/>
        </p:nvCxnSpPr>
        <p:spPr>
          <a:xfrm>
            <a:off x="220831" y="6422971"/>
            <a:ext cx="11703996" cy="0"/>
          </a:xfrm>
          <a:prstGeom prst="straightConnector1">
            <a:avLst/>
          </a:prstGeom>
          <a:noFill/>
          <a:ln w="9525" cap="flat" cmpd="sng">
            <a:solidFill>
              <a:srgbClr val="003249"/>
            </a:solidFill>
            <a:prstDash val="solid"/>
            <a:round/>
            <a:headEnd type="none" w="sm" len="sm"/>
            <a:tailEnd type="none" w="sm" len="sm"/>
          </a:ln>
        </p:spPr>
      </p:cxnSp>
      <p:cxnSp>
        <p:nvCxnSpPr>
          <p:cNvPr id="87" name="Google Shape;87;p16"/>
          <p:cNvCxnSpPr/>
          <p:nvPr/>
        </p:nvCxnSpPr>
        <p:spPr>
          <a:xfrm>
            <a:off x="217667" y="882193"/>
            <a:ext cx="11736308" cy="0"/>
          </a:xfrm>
          <a:prstGeom prst="straightConnector1">
            <a:avLst/>
          </a:prstGeom>
          <a:noFill/>
          <a:ln w="9525" cap="flat" cmpd="sng">
            <a:solidFill>
              <a:srgbClr val="003249"/>
            </a:solidFill>
            <a:prstDash val="solid"/>
            <a:round/>
            <a:headEnd type="none" w="sm" len="sm"/>
            <a:tailEnd type="none" w="sm" len="sm"/>
          </a:ln>
        </p:spPr>
      </p:cxnSp>
    </p:spTree>
    <p:extLst>
      <p:ext uri="{BB962C8B-B14F-4D97-AF65-F5344CB8AC3E}">
        <p14:creationId xmlns:p14="http://schemas.microsoft.com/office/powerpoint/2010/main" val="19487230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ARK3">
  <p:cSld name="DARK3">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7"/>
          <p:cNvSpPr txBox="1">
            <a:spLocks noGrp="1"/>
          </p:cNvSpPr>
          <p:nvPr>
            <p:ph type="body" idx="1"/>
          </p:nvPr>
        </p:nvSpPr>
        <p:spPr>
          <a:xfrm>
            <a:off x="219001"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91" name="Google Shape;91;p17"/>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pic>
        <p:nvPicPr>
          <p:cNvPr id="92" name="Google Shape;92;p1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9302287" y="140504"/>
            <a:ext cx="1355194" cy="660400"/>
          </a:xfrm>
          <a:prstGeom prst="rect">
            <a:avLst/>
          </a:prstGeom>
          <a:noFill/>
          <a:ln>
            <a:noFill/>
          </a:ln>
        </p:spPr>
      </p:pic>
    </p:spTree>
    <p:extLst>
      <p:ext uri="{BB962C8B-B14F-4D97-AF65-F5344CB8AC3E}">
        <p14:creationId xmlns:p14="http://schemas.microsoft.com/office/powerpoint/2010/main" val="28541930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Clr>
                <a:schemeClr val="lt1"/>
              </a:buClr>
              <a:buSzPts val="1400"/>
              <a:buFont typeface="Arial"/>
              <a:buNone/>
              <a:defRPr sz="2992">
                <a:solidFill>
                  <a:schemeClr val="lt1"/>
                </a:solidFill>
              </a:defRPr>
            </a:lvl1pPr>
            <a:lvl2pPr lvl="1" algn="l">
              <a:spcBef>
                <a:spcPts val="0"/>
              </a:spcBef>
              <a:spcAft>
                <a:spcPts val="0"/>
              </a:spcAft>
              <a:buClr>
                <a:schemeClr val="lt1"/>
              </a:buClr>
              <a:buSzPts val="1400"/>
              <a:buFont typeface="Verdana"/>
              <a:buNone/>
              <a:defRPr/>
            </a:lvl2pPr>
            <a:lvl3pPr lvl="2" algn="l">
              <a:spcBef>
                <a:spcPts val="0"/>
              </a:spcBef>
              <a:spcAft>
                <a:spcPts val="0"/>
              </a:spcAft>
              <a:buClr>
                <a:schemeClr val="lt1"/>
              </a:buClr>
              <a:buSzPts val="1400"/>
              <a:buFont typeface="Verdana"/>
              <a:buNone/>
              <a:defRPr/>
            </a:lvl3pPr>
            <a:lvl4pPr lvl="3" algn="l">
              <a:spcBef>
                <a:spcPts val="0"/>
              </a:spcBef>
              <a:spcAft>
                <a:spcPts val="0"/>
              </a:spcAft>
              <a:buClr>
                <a:schemeClr val="lt1"/>
              </a:buClr>
              <a:buSzPts val="1400"/>
              <a:buFont typeface="Verdana"/>
              <a:buNone/>
              <a:defRPr/>
            </a:lvl4pPr>
            <a:lvl5pPr lvl="4" algn="l">
              <a:spcBef>
                <a:spcPts val="0"/>
              </a:spcBef>
              <a:spcAft>
                <a:spcPts val="0"/>
              </a:spcAft>
              <a:buClr>
                <a:schemeClr val="lt1"/>
              </a:buClr>
              <a:buSzPts val="1400"/>
              <a:buFont typeface="Verdana"/>
              <a:buNone/>
              <a:defRPr/>
            </a:lvl5pPr>
            <a:lvl6pPr lvl="5" algn="l">
              <a:spcBef>
                <a:spcPts val="0"/>
              </a:spcBef>
              <a:spcAft>
                <a:spcPts val="0"/>
              </a:spcAft>
              <a:buClr>
                <a:schemeClr val="lt1"/>
              </a:buClr>
              <a:buSzPts val="1400"/>
              <a:buFont typeface="Verdana"/>
              <a:buNone/>
              <a:defRPr/>
            </a:lvl6pPr>
            <a:lvl7pPr lvl="6" algn="l">
              <a:spcBef>
                <a:spcPts val="0"/>
              </a:spcBef>
              <a:spcAft>
                <a:spcPts val="0"/>
              </a:spcAft>
              <a:buClr>
                <a:schemeClr val="lt1"/>
              </a:buClr>
              <a:buSzPts val="1400"/>
              <a:buFont typeface="Verdana"/>
              <a:buNone/>
              <a:defRPr/>
            </a:lvl7pPr>
            <a:lvl8pPr lvl="7" algn="l">
              <a:spcBef>
                <a:spcPts val="0"/>
              </a:spcBef>
              <a:spcAft>
                <a:spcPts val="0"/>
              </a:spcAft>
              <a:buClr>
                <a:schemeClr val="lt1"/>
              </a:buClr>
              <a:buSzPts val="1400"/>
              <a:buFont typeface="Verdana"/>
              <a:buNone/>
              <a:defRPr/>
            </a:lvl8pPr>
            <a:lvl9pPr lvl="8" algn="l">
              <a:spcBef>
                <a:spcPts val="0"/>
              </a:spcBef>
              <a:spcAft>
                <a:spcPts val="0"/>
              </a:spcAft>
              <a:buClr>
                <a:schemeClr val="lt1"/>
              </a:buClr>
              <a:buSzPts val="1400"/>
              <a:buFont typeface="Verdana"/>
              <a:buNone/>
              <a:defRPr/>
            </a:lvl9pPr>
          </a:lstStyle>
          <a:p>
            <a:endParaRPr/>
          </a:p>
        </p:txBody>
      </p:sp>
      <p:sp>
        <p:nvSpPr>
          <p:cNvPr id="95" name="Google Shape;95;p18"/>
          <p:cNvSpPr txBox="1">
            <a:spLocks noGrp="1"/>
          </p:cNvSpPr>
          <p:nvPr>
            <p:ph type="body" idx="1"/>
          </p:nvPr>
        </p:nvSpPr>
        <p:spPr>
          <a:xfrm>
            <a:off x="217667" y="1063486"/>
            <a:ext cx="11732718" cy="5146513"/>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96" name="Google Shape;96;p18"/>
          <p:cNvCxnSpPr/>
          <p:nvPr/>
        </p:nvCxnSpPr>
        <p:spPr>
          <a:xfrm>
            <a:off x="220831" y="6422971"/>
            <a:ext cx="11703996" cy="0"/>
          </a:xfrm>
          <a:prstGeom prst="straightConnector1">
            <a:avLst/>
          </a:prstGeom>
          <a:noFill/>
          <a:ln w="9525" cap="flat" cmpd="sng">
            <a:solidFill>
              <a:srgbClr val="003249"/>
            </a:solidFill>
            <a:prstDash val="solid"/>
            <a:round/>
            <a:headEnd type="none" w="sm" len="sm"/>
            <a:tailEnd type="none" w="sm" len="sm"/>
          </a:ln>
        </p:spPr>
      </p:cxnSp>
    </p:spTree>
    <p:extLst>
      <p:ext uri="{BB962C8B-B14F-4D97-AF65-F5344CB8AC3E}">
        <p14:creationId xmlns:p14="http://schemas.microsoft.com/office/powerpoint/2010/main" val="40506629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ARK1">
  <p:cSld name="DARK1">
    <p:bg>
      <p:bgPr>
        <a:blipFill>
          <a:blip r:embed="rId2">
            <a:alphaModFix/>
          </a:blip>
          <a:stretch>
            <a:fillRect/>
          </a:stretch>
        </a:blipFill>
        <a:effectLst/>
      </p:bgPr>
    </p:bg>
    <p:spTree>
      <p:nvGrpSpPr>
        <p:cNvPr id="1"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a:stretch/>
        </p:blipFill>
        <p:spPr>
          <a:xfrm>
            <a:off x="11399" y="0"/>
            <a:ext cx="12158753" cy="6858000"/>
          </a:xfrm>
          <a:prstGeom prst="rect">
            <a:avLst/>
          </a:prstGeom>
          <a:noFill/>
          <a:ln>
            <a:noFill/>
          </a:ln>
        </p:spPr>
      </p:pic>
      <p:sp>
        <p:nvSpPr>
          <p:cNvPr id="99" name="Google Shape;99;p19"/>
          <p:cNvSpPr/>
          <p:nvPr/>
        </p:nvSpPr>
        <p:spPr>
          <a:xfrm>
            <a:off x="-1" y="0"/>
            <a:ext cx="12192261" cy="6858000"/>
          </a:xfrm>
          <a:prstGeom prst="rect">
            <a:avLst/>
          </a:prstGeom>
          <a:solidFill>
            <a:srgbClr val="003249">
              <a:alpha val="80000"/>
            </a:srgbClr>
          </a:solidFill>
          <a:ln>
            <a:noFill/>
          </a:ln>
        </p:spPr>
        <p:txBody>
          <a:bodyPr spcFirstLastPara="1" wrap="square" lIns="91176" tIns="45575" rIns="91176" bIns="45575" anchor="ctr" anchorCtr="0">
            <a:noAutofit/>
          </a:bodyPr>
          <a:lstStyle/>
          <a:p>
            <a:pPr marL="0" marR="0" lvl="0" indent="0" algn="ctr" rtl="0">
              <a:spcBef>
                <a:spcPts val="0"/>
              </a:spcBef>
              <a:spcAft>
                <a:spcPts val="0"/>
              </a:spcAft>
              <a:buNone/>
            </a:pPr>
            <a:endParaRPr sz="1795">
              <a:solidFill>
                <a:schemeClr val="lt1"/>
              </a:solidFill>
              <a:latin typeface="Verdana"/>
              <a:ea typeface="Verdana"/>
              <a:cs typeface="Verdana"/>
              <a:sym typeface="Verdana"/>
            </a:endParaRPr>
          </a:p>
        </p:txBody>
      </p:sp>
      <p:sp>
        <p:nvSpPr>
          <p:cNvPr id="100" name="Google Shape;100;p19"/>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9"/>
          <p:cNvSpPr txBox="1">
            <a:spLocks noGrp="1"/>
          </p:cNvSpPr>
          <p:nvPr>
            <p:ph type="body" idx="1"/>
          </p:nvPr>
        </p:nvSpPr>
        <p:spPr>
          <a:xfrm>
            <a:off x="219001"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pic>
        <p:nvPicPr>
          <p:cNvPr id="102" name="Google Shape;102;p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303315" y="-216085"/>
            <a:ext cx="2088182" cy="1314000"/>
          </a:xfrm>
          <a:prstGeom prst="rect">
            <a:avLst/>
          </a:prstGeom>
          <a:noFill/>
          <a:ln>
            <a:noFill/>
          </a:ln>
        </p:spPr>
      </p:pic>
      <p:sp>
        <p:nvSpPr>
          <p:cNvPr id="103" name="Google Shape;103;p19"/>
          <p:cNvSpPr txBox="1"/>
          <p:nvPr/>
        </p:nvSpPr>
        <p:spPr>
          <a:xfrm>
            <a:off x="8183562" y="6201716"/>
            <a:ext cx="3741265" cy="215444"/>
          </a:xfrm>
          <a:prstGeom prst="rect">
            <a:avLst/>
          </a:prstGeom>
          <a:noFill/>
          <a:ln>
            <a:noFill/>
          </a:ln>
        </p:spPr>
        <p:txBody>
          <a:bodyPr spcFirstLastPara="1" wrap="square" lIns="0" tIns="45575" rIns="0" bIns="45575" anchor="t" anchorCtr="0">
            <a:spAutoFit/>
          </a:bodyPr>
          <a:lstStyle/>
          <a:p>
            <a:pPr marL="1217976" marR="0" lvl="2" indent="0" algn="r" rtl="0">
              <a:spcBef>
                <a:spcPts val="0"/>
              </a:spcBef>
              <a:spcAft>
                <a:spcPts val="0"/>
              </a:spcAft>
              <a:buNone/>
            </a:pPr>
            <a:fld id="{00000000-1234-1234-1234-123412341234}" type="slidenum">
              <a:rPr lang="en-IT" sz="798" b="0" i="0" u="none" strike="noStrike" cap="none">
                <a:solidFill>
                  <a:srgbClr val="8197A6"/>
                </a:solidFill>
                <a:latin typeface="Arial"/>
                <a:ea typeface="Arial"/>
                <a:cs typeface="Arial"/>
                <a:sym typeface="Arial"/>
              </a:rPr>
              <a:pPr marL="1217976" marR="0" lvl="2" indent="0" algn="r" rtl="0">
                <a:spcBef>
                  <a:spcPts val="0"/>
                </a:spcBef>
                <a:spcAft>
                  <a:spcPts val="0"/>
                </a:spcAft>
                <a:buNone/>
              </a:pPr>
              <a:t>‹#›</a:t>
            </a:fld>
            <a:endParaRPr sz="798" b="0" i="0" u="none" strike="noStrike" cap="none">
              <a:solidFill>
                <a:srgbClr val="8197A6"/>
              </a:solidFill>
              <a:latin typeface="Arial"/>
              <a:ea typeface="Arial"/>
              <a:cs typeface="Arial"/>
              <a:sym typeface="Arial"/>
            </a:endParaRPr>
          </a:p>
        </p:txBody>
      </p:sp>
      <p:cxnSp>
        <p:nvCxnSpPr>
          <p:cNvPr id="104" name="Google Shape;104;p19"/>
          <p:cNvCxnSpPr/>
          <p:nvPr/>
        </p:nvCxnSpPr>
        <p:spPr>
          <a:xfrm>
            <a:off x="220831" y="6422971"/>
            <a:ext cx="11703996" cy="0"/>
          </a:xfrm>
          <a:prstGeom prst="straightConnector1">
            <a:avLst/>
          </a:prstGeom>
          <a:noFill/>
          <a:ln w="9525" cap="flat" cmpd="sng">
            <a:solidFill>
              <a:schemeClr val="lt1"/>
            </a:solidFill>
            <a:prstDash val="solid"/>
            <a:round/>
            <a:headEnd type="none" w="sm" len="sm"/>
            <a:tailEnd type="none" w="sm" len="sm"/>
          </a:ln>
        </p:spPr>
      </p:cxnSp>
      <p:cxnSp>
        <p:nvCxnSpPr>
          <p:cNvPr id="105" name="Google Shape;105;p19"/>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pic>
        <p:nvPicPr>
          <p:cNvPr id="106" name="Google Shape;106;p1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314596" y="6584400"/>
            <a:ext cx="1633533" cy="104400"/>
          </a:xfrm>
          <a:prstGeom prst="rect">
            <a:avLst/>
          </a:prstGeom>
          <a:noFill/>
          <a:ln>
            <a:noFill/>
          </a:ln>
        </p:spPr>
      </p:pic>
      <p:grpSp>
        <p:nvGrpSpPr>
          <p:cNvPr id="107" name="Google Shape;107;p19"/>
          <p:cNvGrpSpPr/>
          <p:nvPr/>
        </p:nvGrpSpPr>
        <p:grpSpPr>
          <a:xfrm>
            <a:off x="226070" y="6569736"/>
            <a:ext cx="9602488" cy="144114"/>
            <a:chOff x="1076500" y="4469696"/>
            <a:chExt cx="9628745" cy="144114"/>
          </a:xfrm>
        </p:grpSpPr>
        <p:pic>
          <p:nvPicPr>
            <p:cNvPr id="108" name="Google Shape;108;p19" descr="de.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076500" y="4469696"/>
              <a:ext cx="217977" cy="144114"/>
            </a:xfrm>
            <a:prstGeom prst="rect">
              <a:avLst/>
            </a:prstGeom>
            <a:noFill/>
            <a:ln>
              <a:noFill/>
            </a:ln>
          </p:spPr>
        </p:pic>
        <p:pic>
          <p:nvPicPr>
            <p:cNvPr id="109" name="Google Shape;109;p19" descr="at.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47640" y="4469696"/>
              <a:ext cx="217977" cy="144114"/>
            </a:xfrm>
            <a:prstGeom prst="rect">
              <a:avLst/>
            </a:prstGeom>
            <a:noFill/>
            <a:ln>
              <a:noFill/>
            </a:ln>
          </p:spPr>
        </p:pic>
        <p:pic>
          <p:nvPicPr>
            <p:cNvPr id="110" name="Google Shape;110;p19" descr="be.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818780" y="4469696"/>
              <a:ext cx="217977" cy="144114"/>
            </a:xfrm>
            <a:prstGeom prst="rect">
              <a:avLst/>
            </a:prstGeom>
            <a:noFill/>
            <a:ln>
              <a:noFill/>
            </a:ln>
          </p:spPr>
        </p:pic>
        <p:pic>
          <p:nvPicPr>
            <p:cNvPr id="111" name="Google Shape;111;p19" descr="dk.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2189920" y="4469696"/>
              <a:ext cx="217977" cy="144114"/>
            </a:xfrm>
            <a:prstGeom prst="rect">
              <a:avLst/>
            </a:prstGeom>
            <a:noFill/>
            <a:ln>
              <a:noFill/>
            </a:ln>
          </p:spPr>
        </p:pic>
        <p:pic>
          <p:nvPicPr>
            <p:cNvPr id="112" name="Google Shape;112;p19" descr="es.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561060" y="4469696"/>
              <a:ext cx="217977" cy="144114"/>
            </a:xfrm>
            <a:prstGeom prst="rect">
              <a:avLst/>
            </a:prstGeom>
            <a:noFill/>
            <a:ln>
              <a:noFill/>
            </a:ln>
          </p:spPr>
        </p:pic>
        <p:pic>
          <p:nvPicPr>
            <p:cNvPr id="113" name="Google Shape;113;p19" descr="ee.png"/>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2932200" y="4469696"/>
              <a:ext cx="217977" cy="144114"/>
            </a:xfrm>
            <a:prstGeom prst="rect">
              <a:avLst/>
            </a:prstGeom>
            <a:noFill/>
            <a:ln>
              <a:noFill/>
            </a:ln>
          </p:spPr>
        </p:pic>
        <p:pic>
          <p:nvPicPr>
            <p:cNvPr id="114" name="Google Shape;114;p19" descr="fi.png"/>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3303340" y="4469696"/>
              <a:ext cx="217977" cy="144114"/>
            </a:xfrm>
            <a:prstGeom prst="rect">
              <a:avLst/>
            </a:prstGeom>
            <a:noFill/>
            <a:ln>
              <a:noFill/>
            </a:ln>
          </p:spPr>
        </p:pic>
        <p:pic>
          <p:nvPicPr>
            <p:cNvPr id="115" name="Google Shape;115;p19" descr="fr.pn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3674480" y="4469696"/>
              <a:ext cx="217977" cy="144114"/>
            </a:xfrm>
            <a:prstGeom prst="rect">
              <a:avLst/>
            </a:prstGeom>
            <a:noFill/>
            <a:ln>
              <a:noFill/>
            </a:ln>
          </p:spPr>
        </p:pic>
        <p:pic>
          <p:nvPicPr>
            <p:cNvPr id="116" name="Google Shape;116;p19" descr="gr.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045620" y="4469696"/>
              <a:ext cx="217977" cy="144114"/>
            </a:xfrm>
            <a:prstGeom prst="rect">
              <a:avLst/>
            </a:prstGeom>
            <a:noFill/>
            <a:ln>
              <a:noFill/>
            </a:ln>
          </p:spPr>
        </p:pic>
        <p:pic>
          <p:nvPicPr>
            <p:cNvPr id="117" name="Google Shape;117;p19" descr="hu.pn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4416760" y="4469696"/>
              <a:ext cx="217977" cy="144114"/>
            </a:xfrm>
            <a:prstGeom prst="rect">
              <a:avLst/>
            </a:prstGeom>
            <a:noFill/>
            <a:ln>
              <a:noFill/>
            </a:ln>
          </p:spPr>
        </p:pic>
        <p:pic>
          <p:nvPicPr>
            <p:cNvPr id="118" name="Google Shape;118;p19" descr="ie.png"/>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4787900" y="4469696"/>
              <a:ext cx="217977" cy="144114"/>
            </a:xfrm>
            <a:prstGeom prst="rect">
              <a:avLst/>
            </a:prstGeom>
            <a:noFill/>
            <a:ln>
              <a:noFill/>
            </a:ln>
          </p:spPr>
        </p:pic>
        <p:pic>
          <p:nvPicPr>
            <p:cNvPr id="119" name="Google Shape;119;p19" descr="it.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159040" y="4469696"/>
              <a:ext cx="217977" cy="144114"/>
            </a:xfrm>
            <a:prstGeom prst="rect">
              <a:avLst/>
            </a:prstGeom>
            <a:noFill/>
            <a:ln>
              <a:noFill/>
            </a:ln>
          </p:spPr>
        </p:pic>
        <p:pic>
          <p:nvPicPr>
            <p:cNvPr id="120" name="Google Shape;120;p19" descr="lu.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530180" y="4469696"/>
              <a:ext cx="217977" cy="144114"/>
            </a:xfrm>
            <a:prstGeom prst="rect">
              <a:avLst/>
            </a:prstGeom>
            <a:noFill/>
            <a:ln>
              <a:noFill/>
            </a:ln>
          </p:spPr>
        </p:pic>
        <p:pic>
          <p:nvPicPr>
            <p:cNvPr id="121" name="Google Shape;121;p19" descr="no.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901320" y="4469696"/>
              <a:ext cx="217977" cy="144114"/>
            </a:xfrm>
            <a:prstGeom prst="rect">
              <a:avLst/>
            </a:prstGeom>
            <a:noFill/>
            <a:ln>
              <a:noFill/>
            </a:ln>
          </p:spPr>
        </p:pic>
        <p:pic>
          <p:nvPicPr>
            <p:cNvPr id="122" name="Google Shape;122;p19" descr="nl.png"/>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6272460" y="4469696"/>
              <a:ext cx="217977" cy="144114"/>
            </a:xfrm>
            <a:prstGeom prst="rect">
              <a:avLst/>
            </a:prstGeom>
            <a:noFill/>
            <a:ln>
              <a:noFill/>
            </a:ln>
          </p:spPr>
        </p:pic>
        <p:pic>
          <p:nvPicPr>
            <p:cNvPr id="123" name="Google Shape;123;p19" descr="pl.png"/>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6643600" y="4469696"/>
              <a:ext cx="217977" cy="144114"/>
            </a:xfrm>
            <a:prstGeom prst="rect">
              <a:avLst/>
            </a:prstGeom>
            <a:noFill/>
            <a:ln>
              <a:noFill/>
            </a:ln>
          </p:spPr>
        </p:pic>
        <p:pic>
          <p:nvPicPr>
            <p:cNvPr id="124" name="Google Shape;124;p19" descr="pt.pn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014740" y="4469696"/>
              <a:ext cx="217977" cy="144114"/>
            </a:xfrm>
            <a:prstGeom prst="rect">
              <a:avLst/>
            </a:prstGeom>
            <a:noFill/>
            <a:ln>
              <a:noFill/>
            </a:ln>
          </p:spPr>
        </p:pic>
        <p:pic>
          <p:nvPicPr>
            <p:cNvPr id="125" name="Google Shape;125;p19" descr="cz.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7385880" y="4469696"/>
              <a:ext cx="217977" cy="144114"/>
            </a:xfrm>
            <a:prstGeom prst="rect">
              <a:avLst/>
            </a:prstGeom>
            <a:noFill/>
            <a:ln>
              <a:noFill/>
            </a:ln>
          </p:spPr>
        </p:pic>
        <p:pic>
          <p:nvPicPr>
            <p:cNvPr id="126" name="Google Shape;126;p19" descr="ro.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7757020" y="4469696"/>
              <a:ext cx="217977" cy="144114"/>
            </a:xfrm>
            <a:prstGeom prst="rect">
              <a:avLst/>
            </a:prstGeom>
            <a:noFill/>
            <a:ln>
              <a:noFill/>
            </a:ln>
          </p:spPr>
        </p:pic>
        <p:pic>
          <p:nvPicPr>
            <p:cNvPr id="127" name="Google Shape;127;p19" descr="se.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8499300" y="4469696"/>
              <a:ext cx="217977" cy="144114"/>
            </a:xfrm>
            <a:prstGeom prst="rect">
              <a:avLst/>
            </a:prstGeom>
            <a:noFill/>
            <a:ln>
              <a:noFill/>
            </a:ln>
          </p:spPr>
        </p:pic>
        <p:pic>
          <p:nvPicPr>
            <p:cNvPr id="128" name="Google Shape;128;p19" descr="ch.png"/>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8870442" y="4469696"/>
              <a:ext cx="217977" cy="144114"/>
            </a:xfrm>
            <a:prstGeom prst="rect">
              <a:avLst/>
            </a:prstGeom>
            <a:noFill/>
            <a:ln>
              <a:noFill/>
            </a:ln>
          </p:spPr>
        </p:pic>
        <p:pic>
          <p:nvPicPr>
            <p:cNvPr id="129" name="Google Shape;129;p19" descr="uk.png"/>
            <p:cNvPicPr preferRelativeResize="0"/>
            <p:nvPr/>
          </p:nvPicPr>
          <p:blipFill rotWithShape="1">
            <a:blip r:embed="rId27" cstate="email">
              <a:alphaModFix/>
              <a:extLst>
                <a:ext uri="{28A0092B-C50C-407E-A947-70E740481C1C}">
                  <a14:useLocalDpi xmlns:a14="http://schemas.microsoft.com/office/drawing/2010/main"/>
                </a:ext>
              </a:extLst>
            </a:blip>
            <a:srcRect/>
            <a:stretch/>
          </p:blipFill>
          <p:spPr>
            <a:xfrm>
              <a:off x="8128160" y="4469696"/>
              <a:ext cx="217977" cy="144114"/>
            </a:xfrm>
            <a:prstGeom prst="rect">
              <a:avLst/>
            </a:prstGeom>
            <a:noFill/>
            <a:ln>
              <a:noFill/>
            </a:ln>
          </p:spPr>
        </p:pic>
        <p:pic>
          <p:nvPicPr>
            <p:cNvPr id="130" name="Google Shape;130;p19"/>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9408598" y="4469696"/>
              <a:ext cx="216000" cy="144000"/>
            </a:xfrm>
            <a:prstGeom prst="rect">
              <a:avLst/>
            </a:prstGeom>
            <a:noFill/>
            <a:ln>
              <a:noFill/>
            </a:ln>
          </p:spPr>
        </p:pic>
        <p:pic>
          <p:nvPicPr>
            <p:cNvPr id="131" name="Google Shape;131;p19"/>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9768386" y="4469696"/>
              <a:ext cx="216000" cy="144000"/>
            </a:xfrm>
            <a:prstGeom prst="rect">
              <a:avLst/>
            </a:prstGeom>
            <a:noFill/>
            <a:ln>
              <a:noFill/>
            </a:ln>
          </p:spPr>
        </p:pic>
        <p:pic>
          <p:nvPicPr>
            <p:cNvPr id="132" name="Google Shape;132;p19" descr="ca.png"/>
            <p:cNvPicPr preferRelativeResize="0"/>
            <p:nvPr/>
          </p:nvPicPr>
          <p:blipFill rotWithShape="1">
            <a:blip r:embed="rId30" cstate="email">
              <a:alphaModFix/>
              <a:extLst>
                <a:ext uri="{28A0092B-C50C-407E-A947-70E740481C1C}">
                  <a14:useLocalDpi xmlns:a14="http://schemas.microsoft.com/office/drawing/2010/main"/>
                </a:ext>
              </a:extLst>
            </a:blip>
            <a:srcRect/>
            <a:stretch/>
          </p:blipFill>
          <p:spPr>
            <a:xfrm>
              <a:off x="10489245" y="4469696"/>
              <a:ext cx="216000" cy="142807"/>
            </a:xfrm>
            <a:prstGeom prst="rect">
              <a:avLst/>
            </a:prstGeom>
            <a:noFill/>
            <a:ln>
              <a:noFill/>
            </a:ln>
          </p:spPr>
        </p:pic>
        <p:pic>
          <p:nvPicPr>
            <p:cNvPr id="133" name="Google Shape;133;p19" descr="si.png"/>
            <p:cNvPicPr preferRelativeResize="0"/>
            <p:nvPr/>
          </p:nvPicPr>
          <p:blipFill rotWithShape="1">
            <a:blip r:embed="rId31" cstate="email">
              <a:alphaModFix/>
              <a:extLst>
                <a:ext uri="{28A0092B-C50C-407E-A947-70E740481C1C}">
                  <a14:useLocalDpi xmlns:a14="http://schemas.microsoft.com/office/drawing/2010/main"/>
                </a:ext>
              </a:extLst>
            </a:blip>
            <a:srcRect/>
            <a:stretch/>
          </p:blipFill>
          <p:spPr>
            <a:xfrm>
              <a:off x="10128174" y="4469696"/>
              <a:ext cx="217284" cy="143656"/>
            </a:xfrm>
            <a:prstGeom prst="rect">
              <a:avLst/>
            </a:prstGeom>
            <a:noFill/>
            <a:ln>
              <a:noFill/>
            </a:ln>
          </p:spPr>
        </p:pic>
      </p:grpSp>
    </p:spTree>
    <p:extLst>
      <p:ext uri="{BB962C8B-B14F-4D97-AF65-F5344CB8AC3E}">
        <p14:creationId xmlns:p14="http://schemas.microsoft.com/office/powerpoint/2010/main" val="39265851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ARK2">
  <p:cSld name="DARK2">
    <p:bg>
      <p:bgPr>
        <a:blipFill>
          <a:blip r:embed="rId2">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20"/>
          <p:cNvPicPr preferRelativeResize="0"/>
          <p:nvPr/>
        </p:nvPicPr>
        <p:blipFill rotWithShape="1">
          <a:blip r:embed="rId3">
            <a:alphaModFix/>
          </a:blip>
          <a:srcRect/>
          <a:stretch/>
        </p:blipFill>
        <p:spPr>
          <a:xfrm>
            <a:off x="10604" y="0"/>
            <a:ext cx="12158753" cy="6858000"/>
          </a:xfrm>
          <a:prstGeom prst="rect">
            <a:avLst/>
          </a:prstGeom>
          <a:noFill/>
          <a:ln>
            <a:noFill/>
          </a:ln>
        </p:spPr>
      </p:pic>
      <p:sp>
        <p:nvSpPr>
          <p:cNvPr id="136" name="Google Shape;136;p20"/>
          <p:cNvSpPr/>
          <p:nvPr/>
        </p:nvSpPr>
        <p:spPr>
          <a:xfrm>
            <a:off x="-1" y="0"/>
            <a:ext cx="12192001" cy="6858000"/>
          </a:xfrm>
          <a:prstGeom prst="rect">
            <a:avLst/>
          </a:prstGeom>
          <a:solidFill>
            <a:srgbClr val="003249">
              <a:alpha val="60000"/>
            </a:srgbClr>
          </a:solidFill>
          <a:ln>
            <a:noFill/>
          </a:ln>
        </p:spPr>
        <p:txBody>
          <a:bodyPr spcFirstLastPara="1" wrap="square" lIns="91176" tIns="45575" rIns="91176" bIns="45575" anchor="ctr" anchorCtr="0">
            <a:noAutofit/>
          </a:bodyPr>
          <a:lstStyle/>
          <a:p>
            <a:pPr marL="0" marR="0" lvl="0" indent="0" algn="ctr" rtl="0">
              <a:spcBef>
                <a:spcPts val="0"/>
              </a:spcBef>
              <a:spcAft>
                <a:spcPts val="0"/>
              </a:spcAft>
              <a:buNone/>
            </a:pPr>
            <a:endParaRPr sz="1795">
              <a:solidFill>
                <a:schemeClr val="lt1"/>
              </a:solidFill>
              <a:latin typeface="Verdana"/>
              <a:ea typeface="Verdana"/>
              <a:cs typeface="Verdana"/>
              <a:sym typeface="Verdana"/>
            </a:endParaRPr>
          </a:p>
        </p:txBody>
      </p:sp>
      <p:sp>
        <p:nvSpPr>
          <p:cNvPr id="137" name="Google Shape;137;p20"/>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38" name="Google Shape;138;p2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303315" y="-216085"/>
            <a:ext cx="2088182" cy="1314000"/>
          </a:xfrm>
          <a:prstGeom prst="rect">
            <a:avLst/>
          </a:prstGeom>
          <a:noFill/>
          <a:ln>
            <a:noFill/>
          </a:ln>
        </p:spPr>
      </p:pic>
      <p:sp>
        <p:nvSpPr>
          <p:cNvPr id="139" name="Google Shape;139;p20"/>
          <p:cNvSpPr txBox="1">
            <a:spLocks noGrp="1"/>
          </p:cNvSpPr>
          <p:nvPr>
            <p:ph type="body" idx="1"/>
          </p:nvPr>
        </p:nvSpPr>
        <p:spPr>
          <a:xfrm>
            <a:off x="219001" y="882000"/>
            <a:ext cx="11763661"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sp>
        <p:nvSpPr>
          <p:cNvPr id="140" name="Google Shape;140;p20"/>
          <p:cNvSpPr txBox="1"/>
          <p:nvPr/>
        </p:nvSpPr>
        <p:spPr>
          <a:xfrm>
            <a:off x="8183562" y="6201716"/>
            <a:ext cx="3741265" cy="215444"/>
          </a:xfrm>
          <a:prstGeom prst="rect">
            <a:avLst/>
          </a:prstGeom>
          <a:noFill/>
          <a:ln>
            <a:noFill/>
          </a:ln>
        </p:spPr>
        <p:txBody>
          <a:bodyPr spcFirstLastPara="1" wrap="square" lIns="0" tIns="45575" rIns="0" bIns="45575" anchor="t" anchorCtr="0">
            <a:spAutoFit/>
          </a:bodyPr>
          <a:lstStyle/>
          <a:p>
            <a:pPr marL="1217976" marR="0" lvl="2" indent="0" algn="r" rtl="0">
              <a:spcBef>
                <a:spcPts val="0"/>
              </a:spcBef>
              <a:spcAft>
                <a:spcPts val="0"/>
              </a:spcAft>
              <a:buNone/>
            </a:pPr>
            <a:fld id="{00000000-1234-1234-1234-123412341234}" type="slidenum">
              <a:rPr lang="en-IT" sz="798" b="0" i="0" u="none" strike="noStrike" cap="none">
                <a:solidFill>
                  <a:srgbClr val="8197A6"/>
                </a:solidFill>
                <a:latin typeface="Arial"/>
                <a:ea typeface="Arial"/>
                <a:cs typeface="Arial"/>
                <a:sym typeface="Arial"/>
              </a:rPr>
              <a:pPr marL="1217976" marR="0" lvl="2" indent="0" algn="r" rtl="0">
                <a:spcBef>
                  <a:spcPts val="0"/>
                </a:spcBef>
                <a:spcAft>
                  <a:spcPts val="0"/>
                </a:spcAft>
                <a:buNone/>
              </a:pPr>
              <a:t>‹#›</a:t>
            </a:fld>
            <a:endParaRPr sz="798" b="0" i="0" u="none" strike="noStrike" cap="none">
              <a:solidFill>
                <a:srgbClr val="8197A6"/>
              </a:solidFill>
              <a:latin typeface="Arial"/>
              <a:ea typeface="Arial"/>
              <a:cs typeface="Arial"/>
              <a:sym typeface="Arial"/>
            </a:endParaRPr>
          </a:p>
        </p:txBody>
      </p:sp>
      <p:cxnSp>
        <p:nvCxnSpPr>
          <p:cNvPr id="141" name="Google Shape;141;p20"/>
          <p:cNvCxnSpPr/>
          <p:nvPr/>
        </p:nvCxnSpPr>
        <p:spPr>
          <a:xfrm>
            <a:off x="220831" y="6422971"/>
            <a:ext cx="11703996" cy="0"/>
          </a:xfrm>
          <a:prstGeom prst="straightConnector1">
            <a:avLst/>
          </a:prstGeom>
          <a:noFill/>
          <a:ln w="9525" cap="flat" cmpd="sng">
            <a:solidFill>
              <a:schemeClr val="lt1"/>
            </a:solidFill>
            <a:prstDash val="solid"/>
            <a:round/>
            <a:headEnd type="none" w="sm" len="sm"/>
            <a:tailEnd type="none" w="sm" len="sm"/>
          </a:ln>
        </p:spPr>
      </p:cxnSp>
      <p:cxnSp>
        <p:nvCxnSpPr>
          <p:cNvPr id="142" name="Google Shape;142;p20"/>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pic>
        <p:nvPicPr>
          <p:cNvPr id="143" name="Google Shape;143;p2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314596" y="6584400"/>
            <a:ext cx="1633533" cy="104400"/>
          </a:xfrm>
          <a:prstGeom prst="rect">
            <a:avLst/>
          </a:prstGeom>
          <a:noFill/>
          <a:ln>
            <a:noFill/>
          </a:ln>
        </p:spPr>
      </p:pic>
      <p:grpSp>
        <p:nvGrpSpPr>
          <p:cNvPr id="144" name="Google Shape;144;p20"/>
          <p:cNvGrpSpPr/>
          <p:nvPr/>
        </p:nvGrpSpPr>
        <p:grpSpPr>
          <a:xfrm>
            <a:off x="226070" y="6569736"/>
            <a:ext cx="9602488" cy="144114"/>
            <a:chOff x="1076500" y="4469696"/>
            <a:chExt cx="9628745" cy="144114"/>
          </a:xfrm>
        </p:grpSpPr>
        <p:pic>
          <p:nvPicPr>
            <p:cNvPr id="145" name="Google Shape;145;p20" descr="de.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076500" y="4469696"/>
              <a:ext cx="217977" cy="144114"/>
            </a:xfrm>
            <a:prstGeom prst="rect">
              <a:avLst/>
            </a:prstGeom>
            <a:noFill/>
            <a:ln>
              <a:noFill/>
            </a:ln>
          </p:spPr>
        </p:pic>
        <p:pic>
          <p:nvPicPr>
            <p:cNvPr id="146" name="Google Shape;146;p20" descr="at.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47640" y="4469696"/>
              <a:ext cx="217977" cy="144114"/>
            </a:xfrm>
            <a:prstGeom prst="rect">
              <a:avLst/>
            </a:prstGeom>
            <a:noFill/>
            <a:ln>
              <a:noFill/>
            </a:ln>
          </p:spPr>
        </p:pic>
        <p:pic>
          <p:nvPicPr>
            <p:cNvPr id="147" name="Google Shape;147;p20" descr="be.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818780" y="4469696"/>
              <a:ext cx="217977" cy="144114"/>
            </a:xfrm>
            <a:prstGeom prst="rect">
              <a:avLst/>
            </a:prstGeom>
            <a:noFill/>
            <a:ln>
              <a:noFill/>
            </a:ln>
          </p:spPr>
        </p:pic>
        <p:pic>
          <p:nvPicPr>
            <p:cNvPr id="148" name="Google Shape;148;p20" descr="dk.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2189920" y="4469696"/>
              <a:ext cx="217977" cy="144114"/>
            </a:xfrm>
            <a:prstGeom prst="rect">
              <a:avLst/>
            </a:prstGeom>
            <a:noFill/>
            <a:ln>
              <a:noFill/>
            </a:ln>
          </p:spPr>
        </p:pic>
        <p:pic>
          <p:nvPicPr>
            <p:cNvPr id="149" name="Google Shape;149;p20" descr="es.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561060" y="4469696"/>
              <a:ext cx="217977" cy="144114"/>
            </a:xfrm>
            <a:prstGeom prst="rect">
              <a:avLst/>
            </a:prstGeom>
            <a:noFill/>
            <a:ln>
              <a:noFill/>
            </a:ln>
          </p:spPr>
        </p:pic>
        <p:pic>
          <p:nvPicPr>
            <p:cNvPr id="150" name="Google Shape;150;p20" descr="ee.png"/>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2932200" y="4469696"/>
              <a:ext cx="217977" cy="144114"/>
            </a:xfrm>
            <a:prstGeom prst="rect">
              <a:avLst/>
            </a:prstGeom>
            <a:noFill/>
            <a:ln>
              <a:noFill/>
            </a:ln>
          </p:spPr>
        </p:pic>
        <p:pic>
          <p:nvPicPr>
            <p:cNvPr id="151" name="Google Shape;151;p20" descr="fi.png"/>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3303340" y="4469696"/>
              <a:ext cx="217977" cy="144114"/>
            </a:xfrm>
            <a:prstGeom prst="rect">
              <a:avLst/>
            </a:prstGeom>
            <a:noFill/>
            <a:ln>
              <a:noFill/>
            </a:ln>
          </p:spPr>
        </p:pic>
        <p:pic>
          <p:nvPicPr>
            <p:cNvPr id="152" name="Google Shape;152;p20" descr="fr.pn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3674480" y="4469696"/>
              <a:ext cx="217977" cy="144114"/>
            </a:xfrm>
            <a:prstGeom prst="rect">
              <a:avLst/>
            </a:prstGeom>
            <a:noFill/>
            <a:ln>
              <a:noFill/>
            </a:ln>
          </p:spPr>
        </p:pic>
        <p:pic>
          <p:nvPicPr>
            <p:cNvPr id="153" name="Google Shape;153;p20" descr="gr.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045620" y="4469696"/>
              <a:ext cx="217977" cy="144114"/>
            </a:xfrm>
            <a:prstGeom prst="rect">
              <a:avLst/>
            </a:prstGeom>
            <a:noFill/>
            <a:ln>
              <a:noFill/>
            </a:ln>
          </p:spPr>
        </p:pic>
        <p:pic>
          <p:nvPicPr>
            <p:cNvPr id="154" name="Google Shape;154;p20" descr="hu.pn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4416760" y="4469696"/>
              <a:ext cx="217977" cy="144114"/>
            </a:xfrm>
            <a:prstGeom prst="rect">
              <a:avLst/>
            </a:prstGeom>
            <a:noFill/>
            <a:ln>
              <a:noFill/>
            </a:ln>
          </p:spPr>
        </p:pic>
        <p:pic>
          <p:nvPicPr>
            <p:cNvPr id="155" name="Google Shape;155;p20" descr="ie.png"/>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4787900" y="4469696"/>
              <a:ext cx="217977" cy="144114"/>
            </a:xfrm>
            <a:prstGeom prst="rect">
              <a:avLst/>
            </a:prstGeom>
            <a:noFill/>
            <a:ln>
              <a:noFill/>
            </a:ln>
          </p:spPr>
        </p:pic>
        <p:pic>
          <p:nvPicPr>
            <p:cNvPr id="156" name="Google Shape;156;p20" descr="it.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159040" y="4469696"/>
              <a:ext cx="217977" cy="144114"/>
            </a:xfrm>
            <a:prstGeom prst="rect">
              <a:avLst/>
            </a:prstGeom>
            <a:noFill/>
            <a:ln>
              <a:noFill/>
            </a:ln>
          </p:spPr>
        </p:pic>
        <p:pic>
          <p:nvPicPr>
            <p:cNvPr id="157" name="Google Shape;157;p20" descr="lu.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530180" y="4469696"/>
              <a:ext cx="217977" cy="144114"/>
            </a:xfrm>
            <a:prstGeom prst="rect">
              <a:avLst/>
            </a:prstGeom>
            <a:noFill/>
            <a:ln>
              <a:noFill/>
            </a:ln>
          </p:spPr>
        </p:pic>
        <p:pic>
          <p:nvPicPr>
            <p:cNvPr id="158" name="Google Shape;158;p20" descr="no.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901320" y="4469696"/>
              <a:ext cx="217977" cy="144114"/>
            </a:xfrm>
            <a:prstGeom prst="rect">
              <a:avLst/>
            </a:prstGeom>
            <a:noFill/>
            <a:ln>
              <a:noFill/>
            </a:ln>
          </p:spPr>
        </p:pic>
        <p:pic>
          <p:nvPicPr>
            <p:cNvPr id="159" name="Google Shape;159;p20" descr="nl.png"/>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6272460" y="4469696"/>
              <a:ext cx="217977" cy="144114"/>
            </a:xfrm>
            <a:prstGeom prst="rect">
              <a:avLst/>
            </a:prstGeom>
            <a:noFill/>
            <a:ln>
              <a:noFill/>
            </a:ln>
          </p:spPr>
        </p:pic>
        <p:pic>
          <p:nvPicPr>
            <p:cNvPr id="160" name="Google Shape;160;p20" descr="pl.png"/>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6643600" y="4469696"/>
              <a:ext cx="217977" cy="144114"/>
            </a:xfrm>
            <a:prstGeom prst="rect">
              <a:avLst/>
            </a:prstGeom>
            <a:noFill/>
            <a:ln>
              <a:noFill/>
            </a:ln>
          </p:spPr>
        </p:pic>
        <p:pic>
          <p:nvPicPr>
            <p:cNvPr id="161" name="Google Shape;161;p20" descr="pt.pn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014740" y="4469696"/>
              <a:ext cx="217977" cy="144114"/>
            </a:xfrm>
            <a:prstGeom prst="rect">
              <a:avLst/>
            </a:prstGeom>
            <a:noFill/>
            <a:ln>
              <a:noFill/>
            </a:ln>
          </p:spPr>
        </p:pic>
        <p:pic>
          <p:nvPicPr>
            <p:cNvPr id="162" name="Google Shape;162;p20" descr="cz.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7385880" y="4469696"/>
              <a:ext cx="217977" cy="144114"/>
            </a:xfrm>
            <a:prstGeom prst="rect">
              <a:avLst/>
            </a:prstGeom>
            <a:noFill/>
            <a:ln>
              <a:noFill/>
            </a:ln>
          </p:spPr>
        </p:pic>
        <p:pic>
          <p:nvPicPr>
            <p:cNvPr id="163" name="Google Shape;163;p20" descr="ro.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7757020" y="4469696"/>
              <a:ext cx="217977" cy="144114"/>
            </a:xfrm>
            <a:prstGeom prst="rect">
              <a:avLst/>
            </a:prstGeom>
            <a:noFill/>
            <a:ln>
              <a:noFill/>
            </a:ln>
          </p:spPr>
        </p:pic>
        <p:pic>
          <p:nvPicPr>
            <p:cNvPr id="164" name="Google Shape;164;p20" descr="se.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8499300" y="4469696"/>
              <a:ext cx="217977" cy="144114"/>
            </a:xfrm>
            <a:prstGeom prst="rect">
              <a:avLst/>
            </a:prstGeom>
            <a:noFill/>
            <a:ln>
              <a:noFill/>
            </a:ln>
          </p:spPr>
        </p:pic>
        <p:pic>
          <p:nvPicPr>
            <p:cNvPr id="165" name="Google Shape;165;p20" descr="ch.png"/>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8870442" y="4469696"/>
              <a:ext cx="217977" cy="144114"/>
            </a:xfrm>
            <a:prstGeom prst="rect">
              <a:avLst/>
            </a:prstGeom>
            <a:noFill/>
            <a:ln>
              <a:noFill/>
            </a:ln>
          </p:spPr>
        </p:pic>
        <p:pic>
          <p:nvPicPr>
            <p:cNvPr id="166" name="Google Shape;166;p20" descr="uk.png"/>
            <p:cNvPicPr preferRelativeResize="0"/>
            <p:nvPr/>
          </p:nvPicPr>
          <p:blipFill rotWithShape="1">
            <a:blip r:embed="rId27" cstate="email">
              <a:alphaModFix/>
              <a:extLst>
                <a:ext uri="{28A0092B-C50C-407E-A947-70E740481C1C}">
                  <a14:useLocalDpi xmlns:a14="http://schemas.microsoft.com/office/drawing/2010/main"/>
                </a:ext>
              </a:extLst>
            </a:blip>
            <a:srcRect/>
            <a:stretch/>
          </p:blipFill>
          <p:spPr>
            <a:xfrm>
              <a:off x="8128160" y="4469696"/>
              <a:ext cx="217977" cy="144114"/>
            </a:xfrm>
            <a:prstGeom prst="rect">
              <a:avLst/>
            </a:prstGeom>
            <a:noFill/>
            <a:ln>
              <a:noFill/>
            </a:ln>
          </p:spPr>
        </p:pic>
        <p:pic>
          <p:nvPicPr>
            <p:cNvPr id="167" name="Google Shape;167;p20"/>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9408598" y="4469696"/>
              <a:ext cx="216000" cy="144000"/>
            </a:xfrm>
            <a:prstGeom prst="rect">
              <a:avLst/>
            </a:prstGeom>
            <a:noFill/>
            <a:ln>
              <a:noFill/>
            </a:ln>
          </p:spPr>
        </p:pic>
        <p:pic>
          <p:nvPicPr>
            <p:cNvPr id="168" name="Google Shape;168;p20"/>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9768386" y="4469696"/>
              <a:ext cx="216000" cy="144000"/>
            </a:xfrm>
            <a:prstGeom prst="rect">
              <a:avLst/>
            </a:prstGeom>
            <a:noFill/>
            <a:ln>
              <a:noFill/>
            </a:ln>
          </p:spPr>
        </p:pic>
        <p:pic>
          <p:nvPicPr>
            <p:cNvPr id="169" name="Google Shape;169;p20" descr="ca.png"/>
            <p:cNvPicPr preferRelativeResize="0"/>
            <p:nvPr/>
          </p:nvPicPr>
          <p:blipFill rotWithShape="1">
            <a:blip r:embed="rId30" cstate="email">
              <a:alphaModFix/>
              <a:extLst>
                <a:ext uri="{28A0092B-C50C-407E-A947-70E740481C1C}">
                  <a14:useLocalDpi xmlns:a14="http://schemas.microsoft.com/office/drawing/2010/main"/>
                </a:ext>
              </a:extLst>
            </a:blip>
            <a:srcRect/>
            <a:stretch/>
          </p:blipFill>
          <p:spPr>
            <a:xfrm>
              <a:off x="10489245" y="4469696"/>
              <a:ext cx="216000" cy="142807"/>
            </a:xfrm>
            <a:prstGeom prst="rect">
              <a:avLst/>
            </a:prstGeom>
            <a:noFill/>
            <a:ln>
              <a:noFill/>
            </a:ln>
          </p:spPr>
        </p:pic>
        <p:pic>
          <p:nvPicPr>
            <p:cNvPr id="170" name="Google Shape;170;p20" descr="si.png"/>
            <p:cNvPicPr preferRelativeResize="0"/>
            <p:nvPr/>
          </p:nvPicPr>
          <p:blipFill rotWithShape="1">
            <a:blip r:embed="rId31" cstate="email">
              <a:alphaModFix/>
              <a:extLst>
                <a:ext uri="{28A0092B-C50C-407E-A947-70E740481C1C}">
                  <a14:useLocalDpi xmlns:a14="http://schemas.microsoft.com/office/drawing/2010/main"/>
                </a:ext>
              </a:extLst>
            </a:blip>
            <a:srcRect/>
            <a:stretch/>
          </p:blipFill>
          <p:spPr>
            <a:xfrm>
              <a:off x="10128174" y="4469696"/>
              <a:ext cx="217284" cy="143656"/>
            </a:xfrm>
            <a:prstGeom prst="rect">
              <a:avLst/>
            </a:prstGeom>
            <a:noFill/>
            <a:ln>
              <a:noFill/>
            </a:ln>
          </p:spPr>
        </p:pic>
      </p:grpSp>
    </p:spTree>
    <p:extLst>
      <p:ext uri="{BB962C8B-B14F-4D97-AF65-F5344CB8AC3E}">
        <p14:creationId xmlns:p14="http://schemas.microsoft.com/office/powerpoint/2010/main" val="15175833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ARK BG">
  <p:cSld name="DARK BG">
    <p:bg>
      <p:bgPr>
        <a:blipFill>
          <a:blip r:embed="rId2">
            <a:alphaModFix/>
          </a:blip>
          <a:stretch>
            <a:fillRect/>
          </a:stretch>
        </a:blipFill>
        <a:effectLst/>
      </p:bgPr>
    </p:bg>
    <p:spTree>
      <p:nvGrpSpPr>
        <p:cNvPr id="1" name="Shape 171"/>
        <p:cNvGrpSpPr/>
        <p:nvPr/>
      </p:nvGrpSpPr>
      <p:grpSpPr>
        <a:xfrm>
          <a:off x="0" y="0"/>
          <a:ext cx="0" cy="0"/>
          <a:chOff x="0" y="0"/>
          <a:chExt cx="0" cy="0"/>
        </a:xfrm>
      </p:grpSpPr>
      <p:pic>
        <p:nvPicPr>
          <p:cNvPr id="172" name="Google Shape;172;p21"/>
          <p:cNvPicPr preferRelativeResize="0"/>
          <p:nvPr/>
        </p:nvPicPr>
        <p:blipFill rotWithShape="1">
          <a:blip r:embed="rId3">
            <a:alphaModFix/>
          </a:blip>
          <a:srcRect/>
          <a:stretch/>
        </p:blipFill>
        <p:spPr>
          <a:xfrm>
            <a:off x="10604" y="-1"/>
            <a:ext cx="12158752" cy="6858001"/>
          </a:xfrm>
          <a:prstGeom prst="rect">
            <a:avLst/>
          </a:prstGeom>
          <a:noFill/>
          <a:ln>
            <a:noFill/>
          </a:ln>
        </p:spPr>
      </p:pic>
      <p:sp>
        <p:nvSpPr>
          <p:cNvPr id="173" name="Google Shape;173;p21"/>
          <p:cNvSpPr/>
          <p:nvPr/>
        </p:nvSpPr>
        <p:spPr>
          <a:xfrm>
            <a:off x="-1" y="0"/>
            <a:ext cx="12188671" cy="6858000"/>
          </a:xfrm>
          <a:prstGeom prst="rect">
            <a:avLst/>
          </a:prstGeom>
          <a:solidFill>
            <a:srgbClr val="003249">
              <a:alpha val="60000"/>
            </a:srgbClr>
          </a:solidFill>
          <a:ln>
            <a:noFill/>
          </a:ln>
        </p:spPr>
        <p:txBody>
          <a:bodyPr spcFirstLastPara="1" wrap="square" lIns="91176" tIns="45575" rIns="91176" bIns="45575" anchor="ctr" anchorCtr="0">
            <a:noAutofit/>
          </a:bodyPr>
          <a:lstStyle/>
          <a:p>
            <a:pPr marL="0" marR="0" lvl="0" indent="0" algn="ctr" rtl="0">
              <a:spcBef>
                <a:spcPts val="0"/>
              </a:spcBef>
              <a:spcAft>
                <a:spcPts val="0"/>
              </a:spcAft>
              <a:buNone/>
            </a:pPr>
            <a:endParaRPr sz="1795">
              <a:solidFill>
                <a:schemeClr val="lt1"/>
              </a:solidFill>
              <a:latin typeface="Verdana"/>
              <a:ea typeface="Verdana"/>
              <a:cs typeface="Verdana"/>
              <a:sym typeface="Verdana"/>
            </a:endParaRPr>
          </a:p>
        </p:txBody>
      </p:sp>
      <p:sp>
        <p:nvSpPr>
          <p:cNvPr id="174" name="Google Shape;174;p21"/>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21"/>
          <p:cNvSpPr txBox="1">
            <a:spLocks noGrp="1"/>
          </p:cNvSpPr>
          <p:nvPr>
            <p:ph type="body" idx="1"/>
          </p:nvPr>
        </p:nvSpPr>
        <p:spPr>
          <a:xfrm>
            <a:off x="219001"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pic>
        <p:nvPicPr>
          <p:cNvPr id="176" name="Google Shape;176;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303315" y="-216085"/>
            <a:ext cx="2088182" cy="1314000"/>
          </a:xfrm>
          <a:prstGeom prst="rect">
            <a:avLst/>
          </a:prstGeom>
          <a:noFill/>
          <a:ln>
            <a:noFill/>
          </a:ln>
        </p:spPr>
      </p:pic>
      <p:sp>
        <p:nvSpPr>
          <p:cNvPr id="177" name="Google Shape;177;p21"/>
          <p:cNvSpPr txBox="1"/>
          <p:nvPr/>
        </p:nvSpPr>
        <p:spPr>
          <a:xfrm>
            <a:off x="8183562" y="6201716"/>
            <a:ext cx="3741265" cy="215444"/>
          </a:xfrm>
          <a:prstGeom prst="rect">
            <a:avLst/>
          </a:prstGeom>
          <a:noFill/>
          <a:ln>
            <a:noFill/>
          </a:ln>
        </p:spPr>
        <p:txBody>
          <a:bodyPr spcFirstLastPara="1" wrap="square" lIns="0" tIns="45575" rIns="0" bIns="45575" anchor="t" anchorCtr="0">
            <a:spAutoFit/>
          </a:bodyPr>
          <a:lstStyle/>
          <a:p>
            <a:pPr marL="1217976" marR="0" lvl="2" indent="0" algn="r" rtl="0">
              <a:spcBef>
                <a:spcPts val="0"/>
              </a:spcBef>
              <a:spcAft>
                <a:spcPts val="0"/>
              </a:spcAft>
              <a:buNone/>
            </a:pPr>
            <a:fld id="{00000000-1234-1234-1234-123412341234}" type="slidenum">
              <a:rPr lang="en-IT" sz="798" b="0" i="0" u="none" strike="noStrike" cap="none">
                <a:solidFill>
                  <a:srgbClr val="8197A6"/>
                </a:solidFill>
                <a:latin typeface="Arial"/>
                <a:ea typeface="Arial"/>
                <a:cs typeface="Arial"/>
                <a:sym typeface="Arial"/>
              </a:rPr>
              <a:pPr marL="1217976" marR="0" lvl="2" indent="0" algn="r" rtl="0">
                <a:spcBef>
                  <a:spcPts val="0"/>
                </a:spcBef>
                <a:spcAft>
                  <a:spcPts val="0"/>
                </a:spcAft>
                <a:buNone/>
              </a:pPr>
              <a:t>‹#›</a:t>
            </a:fld>
            <a:endParaRPr sz="798" b="0" i="0" u="none" strike="noStrike" cap="none">
              <a:solidFill>
                <a:srgbClr val="8197A6"/>
              </a:solidFill>
              <a:latin typeface="Arial"/>
              <a:ea typeface="Arial"/>
              <a:cs typeface="Arial"/>
              <a:sym typeface="Arial"/>
            </a:endParaRPr>
          </a:p>
        </p:txBody>
      </p:sp>
      <p:cxnSp>
        <p:nvCxnSpPr>
          <p:cNvPr id="178" name="Google Shape;178;p21"/>
          <p:cNvCxnSpPr/>
          <p:nvPr/>
        </p:nvCxnSpPr>
        <p:spPr>
          <a:xfrm>
            <a:off x="220831" y="6422971"/>
            <a:ext cx="11703996" cy="0"/>
          </a:xfrm>
          <a:prstGeom prst="straightConnector1">
            <a:avLst/>
          </a:prstGeom>
          <a:noFill/>
          <a:ln w="9525" cap="flat" cmpd="sng">
            <a:solidFill>
              <a:schemeClr val="lt1"/>
            </a:solidFill>
            <a:prstDash val="solid"/>
            <a:round/>
            <a:headEnd type="none" w="sm" len="sm"/>
            <a:tailEnd type="none" w="sm" len="sm"/>
          </a:ln>
        </p:spPr>
      </p:cxnSp>
      <p:cxnSp>
        <p:nvCxnSpPr>
          <p:cNvPr id="179" name="Google Shape;179;p21"/>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pic>
        <p:nvPicPr>
          <p:cNvPr id="180" name="Google Shape;180;p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314596" y="6584400"/>
            <a:ext cx="1633533" cy="104400"/>
          </a:xfrm>
          <a:prstGeom prst="rect">
            <a:avLst/>
          </a:prstGeom>
          <a:noFill/>
          <a:ln>
            <a:noFill/>
          </a:ln>
        </p:spPr>
      </p:pic>
      <p:grpSp>
        <p:nvGrpSpPr>
          <p:cNvPr id="181" name="Google Shape;181;p21"/>
          <p:cNvGrpSpPr/>
          <p:nvPr/>
        </p:nvGrpSpPr>
        <p:grpSpPr>
          <a:xfrm>
            <a:off x="226070" y="6569736"/>
            <a:ext cx="9602488" cy="144114"/>
            <a:chOff x="1076500" y="4469696"/>
            <a:chExt cx="9628745" cy="144114"/>
          </a:xfrm>
        </p:grpSpPr>
        <p:pic>
          <p:nvPicPr>
            <p:cNvPr id="182" name="Google Shape;182;p21" descr="de.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076500" y="4469696"/>
              <a:ext cx="217977" cy="144114"/>
            </a:xfrm>
            <a:prstGeom prst="rect">
              <a:avLst/>
            </a:prstGeom>
            <a:noFill/>
            <a:ln>
              <a:noFill/>
            </a:ln>
          </p:spPr>
        </p:pic>
        <p:pic>
          <p:nvPicPr>
            <p:cNvPr id="183" name="Google Shape;183;p21" descr="at.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47640" y="4469696"/>
              <a:ext cx="217977" cy="144114"/>
            </a:xfrm>
            <a:prstGeom prst="rect">
              <a:avLst/>
            </a:prstGeom>
            <a:noFill/>
            <a:ln>
              <a:noFill/>
            </a:ln>
          </p:spPr>
        </p:pic>
        <p:pic>
          <p:nvPicPr>
            <p:cNvPr id="184" name="Google Shape;184;p21" descr="be.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818780" y="4469696"/>
              <a:ext cx="217977" cy="144114"/>
            </a:xfrm>
            <a:prstGeom prst="rect">
              <a:avLst/>
            </a:prstGeom>
            <a:noFill/>
            <a:ln>
              <a:noFill/>
            </a:ln>
          </p:spPr>
        </p:pic>
        <p:pic>
          <p:nvPicPr>
            <p:cNvPr id="185" name="Google Shape;185;p21" descr="dk.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2189920" y="4469696"/>
              <a:ext cx="217977" cy="144114"/>
            </a:xfrm>
            <a:prstGeom prst="rect">
              <a:avLst/>
            </a:prstGeom>
            <a:noFill/>
            <a:ln>
              <a:noFill/>
            </a:ln>
          </p:spPr>
        </p:pic>
        <p:pic>
          <p:nvPicPr>
            <p:cNvPr id="186" name="Google Shape;186;p21" descr="es.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561060" y="4469696"/>
              <a:ext cx="217977" cy="144114"/>
            </a:xfrm>
            <a:prstGeom prst="rect">
              <a:avLst/>
            </a:prstGeom>
            <a:noFill/>
            <a:ln>
              <a:noFill/>
            </a:ln>
          </p:spPr>
        </p:pic>
        <p:pic>
          <p:nvPicPr>
            <p:cNvPr id="187" name="Google Shape;187;p21" descr="ee.png"/>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2932200" y="4469696"/>
              <a:ext cx="217977" cy="144114"/>
            </a:xfrm>
            <a:prstGeom prst="rect">
              <a:avLst/>
            </a:prstGeom>
            <a:noFill/>
            <a:ln>
              <a:noFill/>
            </a:ln>
          </p:spPr>
        </p:pic>
        <p:pic>
          <p:nvPicPr>
            <p:cNvPr id="188" name="Google Shape;188;p21" descr="fi.png"/>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3303340" y="4469696"/>
              <a:ext cx="217977" cy="144114"/>
            </a:xfrm>
            <a:prstGeom prst="rect">
              <a:avLst/>
            </a:prstGeom>
            <a:noFill/>
            <a:ln>
              <a:noFill/>
            </a:ln>
          </p:spPr>
        </p:pic>
        <p:pic>
          <p:nvPicPr>
            <p:cNvPr id="189" name="Google Shape;189;p21" descr="fr.pn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3674480" y="4469696"/>
              <a:ext cx="217977" cy="144114"/>
            </a:xfrm>
            <a:prstGeom prst="rect">
              <a:avLst/>
            </a:prstGeom>
            <a:noFill/>
            <a:ln>
              <a:noFill/>
            </a:ln>
          </p:spPr>
        </p:pic>
        <p:pic>
          <p:nvPicPr>
            <p:cNvPr id="190" name="Google Shape;190;p21" descr="gr.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045620" y="4469696"/>
              <a:ext cx="217977" cy="144114"/>
            </a:xfrm>
            <a:prstGeom prst="rect">
              <a:avLst/>
            </a:prstGeom>
            <a:noFill/>
            <a:ln>
              <a:noFill/>
            </a:ln>
          </p:spPr>
        </p:pic>
        <p:pic>
          <p:nvPicPr>
            <p:cNvPr id="191" name="Google Shape;191;p21" descr="hu.pn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4416760" y="4469696"/>
              <a:ext cx="217977" cy="144114"/>
            </a:xfrm>
            <a:prstGeom prst="rect">
              <a:avLst/>
            </a:prstGeom>
            <a:noFill/>
            <a:ln>
              <a:noFill/>
            </a:ln>
          </p:spPr>
        </p:pic>
        <p:pic>
          <p:nvPicPr>
            <p:cNvPr id="192" name="Google Shape;192;p21" descr="ie.png"/>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4787900" y="4469696"/>
              <a:ext cx="217977" cy="144114"/>
            </a:xfrm>
            <a:prstGeom prst="rect">
              <a:avLst/>
            </a:prstGeom>
            <a:noFill/>
            <a:ln>
              <a:noFill/>
            </a:ln>
          </p:spPr>
        </p:pic>
        <p:pic>
          <p:nvPicPr>
            <p:cNvPr id="193" name="Google Shape;193;p21" descr="it.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159040" y="4469696"/>
              <a:ext cx="217977" cy="144114"/>
            </a:xfrm>
            <a:prstGeom prst="rect">
              <a:avLst/>
            </a:prstGeom>
            <a:noFill/>
            <a:ln>
              <a:noFill/>
            </a:ln>
          </p:spPr>
        </p:pic>
        <p:pic>
          <p:nvPicPr>
            <p:cNvPr id="194" name="Google Shape;194;p21" descr="lu.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530180" y="4469696"/>
              <a:ext cx="217977" cy="144114"/>
            </a:xfrm>
            <a:prstGeom prst="rect">
              <a:avLst/>
            </a:prstGeom>
            <a:noFill/>
            <a:ln>
              <a:noFill/>
            </a:ln>
          </p:spPr>
        </p:pic>
        <p:pic>
          <p:nvPicPr>
            <p:cNvPr id="195" name="Google Shape;195;p21" descr="no.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901320" y="4469696"/>
              <a:ext cx="217977" cy="144114"/>
            </a:xfrm>
            <a:prstGeom prst="rect">
              <a:avLst/>
            </a:prstGeom>
            <a:noFill/>
            <a:ln>
              <a:noFill/>
            </a:ln>
          </p:spPr>
        </p:pic>
        <p:pic>
          <p:nvPicPr>
            <p:cNvPr id="196" name="Google Shape;196;p21" descr="nl.png"/>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6272460" y="4469696"/>
              <a:ext cx="217977" cy="144114"/>
            </a:xfrm>
            <a:prstGeom prst="rect">
              <a:avLst/>
            </a:prstGeom>
            <a:noFill/>
            <a:ln>
              <a:noFill/>
            </a:ln>
          </p:spPr>
        </p:pic>
        <p:pic>
          <p:nvPicPr>
            <p:cNvPr id="197" name="Google Shape;197;p21" descr="pl.png"/>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6643600" y="4469696"/>
              <a:ext cx="217977" cy="144114"/>
            </a:xfrm>
            <a:prstGeom prst="rect">
              <a:avLst/>
            </a:prstGeom>
            <a:noFill/>
            <a:ln>
              <a:noFill/>
            </a:ln>
          </p:spPr>
        </p:pic>
        <p:pic>
          <p:nvPicPr>
            <p:cNvPr id="198" name="Google Shape;198;p21" descr="pt.pn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014740" y="4469696"/>
              <a:ext cx="217977" cy="144114"/>
            </a:xfrm>
            <a:prstGeom prst="rect">
              <a:avLst/>
            </a:prstGeom>
            <a:noFill/>
            <a:ln>
              <a:noFill/>
            </a:ln>
          </p:spPr>
        </p:pic>
        <p:pic>
          <p:nvPicPr>
            <p:cNvPr id="199" name="Google Shape;199;p21" descr="cz.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7385880" y="4469696"/>
              <a:ext cx="217977" cy="144114"/>
            </a:xfrm>
            <a:prstGeom prst="rect">
              <a:avLst/>
            </a:prstGeom>
            <a:noFill/>
            <a:ln>
              <a:noFill/>
            </a:ln>
          </p:spPr>
        </p:pic>
        <p:pic>
          <p:nvPicPr>
            <p:cNvPr id="200" name="Google Shape;200;p21" descr="ro.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7757020" y="4469696"/>
              <a:ext cx="217977" cy="144114"/>
            </a:xfrm>
            <a:prstGeom prst="rect">
              <a:avLst/>
            </a:prstGeom>
            <a:noFill/>
            <a:ln>
              <a:noFill/>
            </a:ln>
          </p:spPr>
        </p:pic>
        <p:pic>
          <p:nvPicPr>
            <p:cNvPr id="201" name="Google Shape;201;p21" descr="se.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8499300" y="4469696"/>
              <a:ext cx="217977" cy="144114"/>
            </a:xfrm>
            <a:prstGeom prst="rect">
              <a:avLst/>
            </a:prstGeom>
            <a:noFill/>
            <a:ln>
              <a:noFill/>
            </a:ln>
          </p:spPr>
        </p:pic>
        <p:pic>
          <p:nvPicPr>
            <p:cNvPr id="202" name="Google Shape;202;p21" descr="ch.png"/>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8870442" y="4469696"/>
              <a:ext cx="217977" cy="144114"/>
            </a:xfrm>
            <a:prstGeom prst="rect">
              <a:avLst/>
            </a:prstGeom>
            <a:noFill/>
            <a:ln>
              <a:noFill/>
            </a:ln>
          </p:spPr>
        </p:pic>
        <p:pic>
          <p:nvPicPr>
            <p:cNvPr id="203" name="Google Shape;203;p21" descr="uk.png"/>
            <p:cNvPicPr preferRelativeResize="0"/>
            <p:nvPr/>
          </p:nvPicPr>
          <p:blipFill rotWithShape="1">
            <a:blip r:embed="rId27" cstate="email">
              <a:alphaModFix/>
              <a:extLst>
                <a:ext uri="{28A0092B-C50C-407E-A947-70E740481C1C}">
                  <a14:useLocalDpi xmlns:a14="http://schemas.microsoft.com/office/drawing/2010/main"/>
                </a:ext>
              </a:extLst>
            </a:blip>
            <a:srcRect/>
            <a:stretch/>
          </p:blipFill>
          <p:spPr>
            <a:xfrm>
              <a:off x="8128160" y="4469696"/>
              <a:ext cx="217977" cy="144114"/>
            </a:xfrm>
            <a:prstGeom prst="rect">
              <a:avLst/>
            </a:prstGeom>
            <a:noFill/>
            <a:ln>
              <a:noFill/>
            </a:ln>
          </p:spPr>
        </p:pic>
        <p:pic>
          <p:nvPicPr>
            <p:cNvPr id="204" name="Google Shape;204;p21"/>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9408598" y="4469696"/>
              <a:ext cx="216000" cy="144000"/>
            </a:xfrm>
            <a:prstGeom prst="rect">
              <a:avLst/>
            </a:prstGeom>
            <a:noFill/>
            <a:ln>
              <a:noFill/>
            </a:ln>
          </p:spPr>
        </p:pic>
        <p:pic>
          <p:nvPicPr>
            <p:cNvPr id="205" name="Google Shape;205;p21"/>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9768386" y="4469696"/>
              <a:ext cx="216000" cy="144000"/>
            </a:xfrm>
            <a:prstGeom prst="rect">
              <a:avLst/>
            </a:prstGeom>
            <a:noFill/>
            <a:ln>
              <a:noFill/>
            </a:ln>
          </p:spPr>
        </p:pic>
        <p:pic>
          <p:nvPicPr>
            <p:cNvPr id="206" name="Google Shape;206;p21" descr="ca.png"/>
            <p:cNvPicPr preferRelativeResize="0"/>
            <p:nvPr/>
          </p:nvPicPr>
          <p:blipFill rotWithShape="1">
            <a:blip r:embed="rId30" cstate="email">
              <a:alphaModFix/>
              <a:extLst>
                <a:ext uri="{28A0092B-C50C-407E-A947-70E740481C1C}">
                  <a14:useLocalDpi xmlns:a14="http://schemas.microsoft.com/office/drawing/2010/main"/>
                </a:ext>
              </a:extLst>
            </a:blip>
            <a:srcRect/>
            <a:stretch/>
          </p:blipFill>
          <p:spPr>
            <a:xfrm>
              <a:off x="10489245" y="4469696"/>
              <a:ext cx="216000" cy="142807"/>
            </a:xfrm>
            <a:prstGeom prst="rect">
              <a:avLst/>
            </a:prstGeom>
            <a:noFill/>
            <a:ln>
              <a:noFill/>
            </a:ln>
          </p:spPr>
        </p:pic>
        <p:pic>
          <p:nvPicPr>
            <p:cNvPr id="207" name="Google Shape;207;p21" descr="si.png"/>
            <p:cNvPicPr preferRelativeResize="0"/>
            <p:nvPr/>
          </p:nvPicPr>
          <p:blipFill rotWithShape="1">
            <a:blip r:embed="rId31" cstate="email">
              <a:alphaModFix/>
              <a:extLst>
                <a:ext uri="{28A0092B-C50C-407E-A947-70E740481C1C}">
                  <a14:useLocalDpi xmlns:a14="http://schemas.microsoft.com/office/drawing/2010/main"/>
                </a:ext>
              </a:extLst>
            </a:blip>
            <a:srcRect/>
            <a:stretch/>
          </p:blipFill>
          <p:spPr>
            <a:xfrm>
              <a:off x="10128174" y="4469696"/>
              <a:ext cx="217284" cy="143656"/>
            </a:xfrm>
            <a:prstGeom prst="rect">
              <a:avLst/>
            </a:prstGeom>
            <a:noFill/>
            <a:ln>
              <a:noFill/>
            </a:ln>
          </p:spPr>
        </p:pic>
      </p:grpSp>
    </p:spTree>
    <p:extLst>
      <p:ext uri="{BB962C8B-B14F-4D97-AF65-F5344CB8AC3E}">
        <p14:creationId xmlns:p14="http://schemas.microsoft.com/office/powerpoint/2010/main" val="15481379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ARK4">
  <p:cSld name="DARK4">
    <p:spTree>
      <p:nvGrpSpPr>
        <p:cNvPr id="1" name="Shape 208"/>
        <p:cNvGrpSpPr/>
        <p:nvPr/>
      </p:nvGrpSpPr>
      <p:grpSpPr>
        <a:xfrm>
          <a:off x="0" y="0"/>
          <a:ext cx="0" cy="0"/>
          <a:chOff x="0" y="0"/>
          <a:chExt cx="0" cy="0"/>
        </a:xfrm>
      </p:grpSpPr>
      <p:sp>
        <p:nvSpPr>
          <p:cNvPr id="209" name="Google Shape;209;p22"/>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aphicFrame>
        <p:nvGraphicFramePr>
          <p:cNvPr id="210" name="Google Shape;210;p22"/>
          <p:cNvGraphicFramePr/>
          <p:nvPr/>
        </p:nvGraphicFramePr>
        <p:xfrm>
          <a:off x="278275" y="1321783"/>
          <a:ext cx="11624274" cy="46238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1" name="Google Shape;211;p22"/>
          <p:cNvGraphicFramePr/>
          <p:nvPr/>
        </p:nvGraphicFramePr>
        <p:xfrm>
          <a:off x="277516" y="1348841"/>
          <a:ext cx="11592576" cy="4718559"/>
        </p:xfrm>
        <a:graphic>
          <a:graphicData uri="http://schemas.openxmlformats.org/drawingml/2006/chart">
            <c:chart xmlns:c="http://schemas.openxmlformats.org/drawingml/2006/chart" xmlns:r="http://schemas.openxmlformats.org/officeDocument/2006/relationships" r:id="rId3"/>
          </a:graphicData>
        </a:graphic>
      </p:graphicFrame>
      <p:cxnSp>
        <p:nvCxnSpPr>
          <p:cNvPr id="212" name="Google Shape;212;p22"/>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677026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ARK5">
  <p:cSld name="DARK5">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aphicFrame>
        <p:nvGraphicFramePr>
          <p:cNvPr id="215" name="Google Shape;215;p23"/>
          <p:cNvGraphicFramePr/>
          <p:nvPr/>
        </p:nvGraphicFramePr>
        <p:xfrm>
          <a:off x="278275" y="1219354"/>
          <a:ext cx="11624274" cy="4735687"/>
        </p:xfrm>
        <a:graphic>
          <a:graphicData uri="http://schemas.openxmlformats.org/drawingml/2006/chart">
            <c:chart xmlns:c="http://schemas.openxmlformats.org/drawingml/2006/chart" xmlns:r="http://schemas.openxmlformats.org/officeDocument/2006/relationships" r:id="rId2"/>
          </a:graphicData>
        </a:graphic>
      </p:graphicFrame>
      <p:cxnSp>
        <p:nvCxnSpPr>
          <p:cNvPr id="216" name="Google Shape;216;p23"/>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3157669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4F56-C16D-8C34-8FD9-D2F1091D46B3}"/>
              </a:ext>
            </a:extLst>
          </p:cNvPr>
          <p:cNvSpPr>
            <a:spLocks noGrp="1"/>
          </p:cNvSpPr>
          <p:nvPr>
            <p:ph type="title"/>
          </p:nvPr>
        </p:nvSpPr>
        <p:spPr/>
        <p:txBody>
          <a:bodyPr/>
          <a:lstStyle/>
          <a:p>
            <a:r>
              <a:rPr lang="en-GB"/>
              <a:t>Click to edit Master title style</a:t>
            </a:r>
            <a:endParaRPr lang="en-BR"/>
          </a:p>
        </p:txBody>
      </p:sp>
      <p:sp>
        <p:nvSpPr>
          <p:cNvPr id="3" name="Content Placeholder 2">
            <a:extLst>
              <a:ext uri="{FF2B5EF4-FFF2-40B4-BE49-F238E27FC236}">
                <a16:creationId xmlns:a16="http://schemas.microsoft.com/office/drawing/2014/main" id="{EF6DEB31-774D-42D0-AD18-E233B37B9C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Content Placeholder 3">
            <a:extLst>
              <a:ext uri="{FF2B5EF4-FFF2-40B4-BE49-F238E27FC236}">
                <a16:creationId xmlns:a16="http://schemas.microsoft.com/office/drawing/2014/main" id="{42F72CBD-7C0C-E0C7-F6A6-BA729CD5E67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5" name="Date Placeholder 4">
            <a:extLst>
              <a:ext uri="{FF2B5EF4-FFF2-40B4-BE49-F238E27FC236}">
                <a16:creationId xmlns:a16="http://schemas.microsoft.com/office/drawing/2014/main" id="{D34190FD-1ACA-3017-D3EB-BBE456571909}"/>
              </a:ext>
            </a:extLst>
          </p:cNvPr>
          <p:cNvSpPr>
            <a:spLocks noGrp="1"/>
          </p:cNvSpPr>
          <p:nvPr>
            <p:ph type="dt" sz="half" idx="10"/>
          </p:nvPr>
        </p:nvSpPr>
        <p:spPr/>
        <p:txBody>
          <a:bodyPr/>
          <a:lstStyle/>
          <a:p>
            <a:fld id="{ACFF7E64-FBC4-1945-B509-07DB3A8F0525}" type="datetimeFigureOut">
              <a:rPr lang="en-BR" smtClean="0"/>
              <a:t>15/11/23</a:t>
            </a:fld>
            <a:endParaRPr lang="en-BR"/>
          </a:p>
        </p:txBody>
      </p:sp>
      <p:sp>
        <p:nvSpPr>
          <p:cNvPr id="6" name="Footer Placeholder 5">
            <a:extLst>
              <a:ext uri="{FF2B5EF4-FFF2-40B4-BE49-F238E27FC236}">
                <a16:creationId xmlns:a16="http://schemas.microsoft.com/office/drawing/2014/main" id="{51D6450F-60C0-4252-71EF-69FB8B4D3D8E}"/>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387C7C66-727E-2359-95A4-5D940E1036DE}"/>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18157812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ARK6">
  <p:cSld name="DARK6">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24"/>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spTree>
    <p:extLst>
      <p:ext uri="{BB962C8B-B14F-4D97-AF65-F5344CB8AC3E}">
        <p14:creationId xmlns:p14="http://schemas.microsoft.com/office/powerpoint/2010/main" val="22935111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ARK7">
  <p:cSld name="DARK7">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25"/>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23" name="Google Shape;223;p25"/>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32246883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ARK8">
  <p:cSld name="DARK8">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6"/>
          <p:cNvSpPr txBox="1">
            <a:spLocks noGrp="1"/>
          </p:cNvSpPr>
          <p:nvPr>
            <p:ph type="body" idx="1"/>
          </p:nvPr>
        </p:nvSpPr>
        <p:spPr>
          <a:xfrm>
            <a:off x="218262" y="1674000"/>
            <a:ext cx="5773014" cy="43164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10436" algn="l">
              <a:lnSpc>
                <a:spcPct val="119000"/>
              </a:lnSpc>
              <a:spcBef>
                <a:spcPts val="259"/>
              </a:spcBef>
              <a:spcAft>
                <a:spcPts val="0"/>
              </a:spcAft>
              <a:buSzPts val="1302"/>
              <a:buChar char="–"/>
              <a:defRPr sz="1298"/>
            </a:lvl6pPr>
            <a:lvl7pPr marL="3191759" lvl="6" indent="-310436" algn="l">
              <a:lnSpc>
                <a:spcPct val="119000"/>
              </a:lnSpc>
              <a:spcBef>
                <a:spcPts val="259"/>
              </a:spcBef>
              <a:spcAft>
                <a:spcPts val="0"/>
              </a:spcAft>
              <a:buSzPts val="1302"/>
              <a:buChar char="–"/>
              <a:defRPr sz="1298"/>
            </a:lvl7pPr>
            <a:lvl8pPr marL="3647724" lvl="7" indent="-310437" algn="l">
              <a:lnSpc>
                <a:spcPct val="119000"/>
              </a:lnSpc>
              <a:spcBef>
                <a:spcPts val="259"/>
              </a:spcBef>
              <a:spcAft>
                <a:spcPts val="0"/>
              </a:spcAft>
              <a:buSzPts val="1302"/>
              <a:buChar char="–"/>
              <a:defRPr sz="1298"/>
            </a:lvl8pPr>
            <a:lvl9pPr marL="4103690" lvl="8" indent="-310437" algn="l">
              <a:lnSpc>
                <a:spcPct val="119000"/>
              </a:lnSpc>
              <a:spcBef>
                <a:spcPts val="259"/>
              </a:spcBef>
              <a:spcAft>
                <a:spcPts val="0"/>
              </a:spcAft>
              <a:buSzPts val="1302"/>
              <a:buChar char="–"/>
              <a:defRPr sz="1298"/>
            </a:lvl9pPr>
          </a:lstStyle>
          <a:p>
            <a:endParaRPr/>
          </a:p>
        </p:txBody>
      </p:sp>
      <p:sp>
        <p:nvSpPr>
          <p:cNvPr id="227" name="Google Shape;227;p26"/>
          <p:cNvSpPr txBox="1">
            <a:spLocks noGrp="1"/>
          </p:cNvSpPr>
          <p:nvPr>
            <p:ph type="body" idx="2"/>
          </p:nvPr>
        </p:nvSpPr>
        <p:spPr>
          <a:xfrm>
            <a:off x="6185885" y="1674000"/>
            <a:ext cx="5762244" cy="43164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10436" algn="l">
              <a:lnSpc>
                <a:spcPct val="119000"/>
              </a:lnSpc>
              <a:spcBef>
                <a:spcPts val="259"/>
              </a:spcBef>
              <a:spcAft>
                <a:spcPts val="0"/>
              </a:spcAft>
              <a:buSzPts val="1302"/>
              <a:buChar char="–"/>
              <a:defRPr sz="1298"/>
            </a:lvl6pPr>
            <a:lvl7pPr marL="3191759" lvl="6" indent="-310436" algn="l">
              <a:lnSpc>
                <a:spcPct val="119000"/>
              </a:lnSpc>
              <a:spcBef>
                <a:spcPts val="259"/>
              </a:spcBef>
              <a:spcAft>
                <a:spcPts val="0"/>
              </a:spcAft>
              <a:buSzPts val="1302"/>
              <a:buChar char="–"/>
              <a:defRPr sz="1298"/>
            </a:lvl7pPr>
            <a:lvl8pPr marL="3647724" lvl="7" indent="-310437" algn="l">
              <a:lnSpc>
                <a:spcPct val="119000"/>
              </a:lnSpc>
              <a:spcBef>
                <a:spcPts val="259"/>
              </a:spcBef>
              <a:spcAft>
                <a:spcPts val="0"/>
              </a:spcAft>
              <a:buSzPts val="1302"/>
              <a:buChar char="–"/>
              <a:defRPr sz="1298"/>
            </a:lvl8pPr>
            <a:lvl9pPr marL="4103690" lvl="8" indent="-310437" algn="l">
              <a:lnSpc>
                <a:spcPct val="119000"/>
              </a:lnSpc>
              <a:spcBef>
                <a:spcPts val="259"/>
              </a:spcBef>
              <a:spcAft>
                <a:spcPts val="0"/>
              </a:spcAft>
              <a:buSzPts val="1302"/>
              <a:buChar char="–"/>
              <a:defRPr sz="1298"/>
            </a:lvl9pPr>
          </a:lstStyle>
          <a:p>
            <a:endParaRPr/>
          </a:p>
        </p:txBody>
      </p:sp>
      <p:cxnSp>
        <p:nvCxnSpPr>
          <p:cNvPr id="228" name="Google Shape;228;p26"/>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40781816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ARK_COLOUR_BG1">
  <p:cSld name="DARK_COLOUR_BG1">
    <p:bg>
      <p:bgPr>
        <a:solidFill>
          <a:srgbClr val="335E6F"/>
        </a:solidFill>
        <a:effectLst/>
      </p:bgPr>
    </p:bg>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7"/>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32" name="Google Shape;232;p27"/>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35980093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ARK_COLOUR_BG2">
  <p:cSld name="DARK_COLOUR_BG2">
    <p:bg>
      <p:bgPr>
        <a:solidFill>
          <a:srgbClr val="8197A6"/>
        </a:solidFill>
        <a:effectLst/>
      </p:bgPr>
    </p:bg>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sz="2992"/>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28"/>
          <p:cNvSpPr txBox="1">
            <a:spLocks noGrp="1"/>
          </p:cNvSpPr>
          <p:nvPr>
            <p:ph type="body" idx="1"/>
          </p:nvPr>
        </p:nvSpPr>
        <p:spPr>
          <a:xfrm>
            <a:off x="219001"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solidFill>
                  <a:srgbClr val="335E6F"/>
                </a:solidFill>
              </a:defRPr>
            </a:lvl1pPr>
            <a:lvl2pPr marL="911931" lvl="1" indent="-227983" algn="l">
              <a:lnSpc>
                <a:spcPct val="119000"/>
              </a:lnSpc>
              <a:spcBef>
                <a:spcPts val="359"/>
              </a:spcBef>
              <a:spcAft>
                <a:spcPts val="0"/>
              </a:spcAft>
              <a:buSzPts val="1800"/>
              <a:buNone/>
              <a:defRPr sz="1795">
                <a:solidFill>
                  <a:srgbClr val="335E6F"/>
                </a:solidFill>
              </a:defRPr>
            </a:lvl2pPr>
            <a:lvl3pPr marL="1367897" lvl="2" indent="-227983" algn="l">
              <a:lnSpc>
                <a:spcPct val="119000"/>
              </a:lnSpc>
              <a:spcBef>
                <a:spcPts val="359"/>
              </a:spcBef>
              <a:spcAft>
                <a:spcPts val="0"/>
              </a:spcAft>
              <a:buSzPts val="1800"/>
              <a:buNone/>
              <a:defRPr sz="1795">
                <a:solidFill>
                  <a:srgbClr val="335E6F"/>
                </a:solidFill>
              </a:defRPr>
            </a:lvl3pPr>
            <a:lvl4pPr marL="1823862" lvl="3" indent="-227983" algn="l">
              <a:lnSpc>
                <a:spcPct val="119000"/>
              </a:lnSpc>
              <a:spcBef>
                <a:spcPts val="359"/>
              </a:spcBef>
              <a:spcAft>
                <a:spcPts val="0"/>
              </a:spcAft>
              <a:buSzPts val="1800"/>
              <a:buNone/>
              <a:defRPr sz="1795">
                <a:solidFill>
                  <a:srgbClr val="335E6F"/>
                </a:solidFill>
              </a:defRPr>
            </a:lvl4pPr>
            <a:lvl5pPr marL="2279828" lvl="4" indent="-227983" algn="l">
              <a:lnSpc>
                <a:spcPct val="119000"/>
              </a:lnSpc>
              <a:spcBef>
                <a:spcPts val="359"/>
              </a:spcBef>
              <a:spcAft>
                <a:spcPts val="0"/>
              </a:spcAft>
              <a:buSzPts val="1800"/>
              <a:buNone/>
              <a:defRPr sz="1795">
                <a:solidFill>
                  <a:srgbClr val="335E6F"/>
                </a:solidFill>
              </a:defRPr>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36" name="Google Shape;236;p28"/>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
        <p:nvSpPr>
          <p:cNvPr id="237" name="Google Shape;237;p28"/>
          <p:cNvSpPr txBox="1"/>
          <p:nvPr/>
        </p:nvSpPr>
        <p:spPr>
          <a:xfrm>
            <a:off x="11648673" y="6202800"/>
            <a:ext cx="274325" cy="215444"/>
          </a:xfrm>
          <a:prstGeom prst="rect">
            <a:avLst/>
          </a:prstGeom>
          <a:noFill/>
          <a:ln>
            <a:noFill/>
          </a:ln>
        </p:spPr>
        <p:txBody>
          <a:bodyPr spcFirstLastPara="1" wrap="square" lIns="91176" tIns="45575" rIns="0" bIns="45575" anchor="t" anchorCtr="0">
            <a:spAutoFit/>
          </a:bodyPr>
          <a:lstStyle/>
          <a:p>
            <a:pPr marL="0" marR="0" lvl="0" indent="0" algn="r" rtl="0">
              <a:spcBef>
                <a:spcPts val="0"/>
              </a:spcBef>
              <a:spcAft>
                <a:spcPts val="0"/>
              </a:spcAft>
              <a:buNone/>
            </a:pPr>
            <a:r>
              <a:rPr lang="en-IT" sz="798">
                <a:solidFill>
                  <a:schemeClr val="lt1"/>
                </a:solidFill>
                <a:latin typeface="Arial"/>
                <a:ea typeface="Arial"/>
                <a:cs typeface="Arial"/>
                <a:sym typeface="Arial"/>
              </a:rPr>
              <a:t>  </a:t>
            </a:r>
            <a:fld id="{00000000-1234-1234-1234-123412341234}" type="slidenum">
              <a:rPr lang="en-IT" sz="798">
                <a:solidFill>
                  <a:schemeClr val="lt1"/>
                </a:solidFill>
                <a:latin typeface="Arial"/>
                <a:ea typeface="Arial"/>
                <a:cs typeface="Arial"/>
                <a:sym typeface="Arial"/>
              </a:rPr>
              <a:pPr marL="0" marR="0" lvl="0" indent="0" algn="r" rtl="0">
                <a:spcBef>
                  <a:spcPts val="0"/>
                </a:spcBef>
                <a:spcAft>
                  <a:spcPts val="0"/>
                </a:spcAft>
                <a:buNone/>
              </a:pPr>
              <a:t>‹#›</a:t>
            </a:fld>
            <a:endParaRPr sz="798">
              <a:solidFill>
                <a:schemeClr val="lt1"/>
              </a:solidFill>
              <a:latin typeface="Arial"/>
              <a:ea typeface="Arial"/>
              <a:cs typeface="Arial"/>
              <a:sym typeface="Arial"/>
            </a:endParaRPr>
          </a:p>
        </p:txBody>
      </p:sp>
    </p:spTree>
    <p:extLst>
      <p:ext uri="{BB962C8B-B14F-4D97-AF65-F5344CB8AC3E}">
        <p14:creationId xmlns:p14="http://schemas.microsoft.com/office/powerpoint/2010/main" val="4815422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ARK_COLOUR_BG3">
  <p:cSld name="DARK_COLOUR_BG3">
    <p:bg>
      <p:bgPr>
        <a:solidFill>
          <a:srgbClr val="008E7A"/>
        </a:solidFill>
        <a:effectLst/>
      </p:bgPr>
    </p:bg>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29"/>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solidFill>
                  <a:srgbClr val="76C8AE"/>
                </a:solidFill>
              </a:defRPr>
            </a:lvl1pPr>
            <a:lvl2pPr marL="911931" lvl="1" indent="-227983" algn="l">
              <a:lnSpc>
                <a:spcPct val="119000"/>
              </a:lnSpc>
              <a:spcBef>
                <a:spcPts val="359"/>
              </a:spcBef>
              <a:spcAft>
                <a:spcPts val="0"/>
              </a:spcAft>
              <a:buSzPts val="1800"/>
              <a:buNone/>
              <a:defRPr sz="1795">
                <a:solidFill>
                  <a:srgbClr val="76C8AE"/>
                </a:solidFill>
              </a:defRPr>
            </a:lvl2pPr>
            <a:lvl3pPr marL="1367897" lvl="2" indent="-227983" algn="l">
              <a:lnSpc>
                <a:spcPct val="119000"/>
              </a:lnSpc>
              <a:spcBef>
                <a:spcPts val="359"/>
              </a:spcBef>
              <a:spcAft>
                <a:spcPts val="0"/>
              </a:spcAft>
              <a:buSzPts val="1800"/>
              <a:buNone/>
              <a:defRPr sz="1795">
                <a:solidFill>
                  <a:srgbClr val="76C8AE"/>
                </a:solidFill>
              </a:defRPr>
            </a:lvl3pPr>
            <a:lvl4pPr marL="1823862" lvl="3" indent="-227983" algn="l">
              <a:lnSpc>
                <a:spcPct val="119000"/>
              </a:lnSpc>
              <a:spcBef>
                <a:spcPts val="359"/>
              </a:spcBef>
              <a:spcAft>
                <a:spcPts val="0"/>
              </a:spcAft>
              <a:buSzPts val="1800"/>
              <a:buNone/>
              <a:defRPr sz="1795">
                <a:solidFill>
                  <a:srgbClr val="76C8AE"/>
                </a:solidFill>
              </a:defRPr>
            </a:lvl4pPr>
            <a:lvl5pPr marL="2279828" lvl="4" indent="-227983" algn="l">
              <a:lnSpc>
                <a:spcPct val="119000"/>
              </a:lnSpc>
              <a:spcBef>
                <a:spcPts val="359"/>
              </a:spcBef>
              <a:spcAft>
                <a:spcPts val="0"/>
              </a:spcAft>
              <a:buSzPts val="1800"/>
              <a:buNone/>
              <a:defRPr sz="1795">
                <a:solidFill>
                  <a:srgbClr val="76C8AE"/>
                </a:solidFill>
              </a:defRPr>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41" name="Google Shape;241;p29"/>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24187353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ARK_COLOUR_BG4">
  <p:cSld name="DARK_COLOUR_BG4">
    <p:bg>
      <p:bgPr>
        <a:solidFill>
          <a:srgbClr val="960136"/>
        </a:solidFill>
        <a:effectLst/>
      </p:bgPr>
    </p:bg>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30"/>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a:solidFill>
                  <a:srgbClr val="F1666A"/>
                </a:solidFill>
              </a:defRPr>
            </a:lvl1pPr>
            <a:lvl2pPr marL="911931" lvl="1" indent="-227983" algn="l">
              <a:lnSpc>
                <a:spcPct val="119000"/>
              </a:lnSpc>
              <a:spcBef>
                <a:spcPts val="359"/>
              </a:spcBef>
              <a:spcAft>
                <a:spcPts val="0"/>
              </a:spcAft>
              <a:buSzPts val="1800"/>
              <a:buNone/>
              <a:defRPr>
                <a:solidFill>
                  <a:srgbClr val="F1666A"/>
                </a:solidFill>
              </a:defRPr>
            </a:lvl2pPr>
            <a:lvl3pPr marL="1367897" lvl="2" indent="-227983" algn="l">
              <a:lnSpc>
                <a:spcPct val="119000"/>
              </a:lnSpc>
              <a:spcBef>
                <a:spcPts val="359"/>
              </a:spcBef>
              <a:spcAft>
                <a:spcPts val="0"/>
              </a:spcAft>
              <a:buSzPts val="1800"/>
              <a:buNone/>
              <a:defRPr>
                <a:solidFill>
                  <a:srgbClr val="F1666A"/>
                </a:solidFill>
              </a:defRPr>
            </a:lvl3pPr>
            <a:lvl4pPr marL="1823862" lvl="3" indent="-227983" algn="l">
              <a:lnSpc>
                <a:spcPct val="119000"/>
              </a:lnSpc>
              <a:spcBef>
                <a:spcPts val="359"/>
              </a:spcBef>
              <a:spcAft>
                <a:spcPts val="0"/>
              </a:spcAft>
              <a:buSzPts val="1800"/>
              <a:buNone/>
              <a:defRPr>
                <a:solidFill>
                  <a:srgbClr val="F1666A"/>
                </a:solidFill>
              </a:defRPr>
            </a:lvl4pPr>
            <a:lvl5pPr marL="2279828" lvl="4" indent="-227983" algn="l">
              <a:lnSpc>
                <a:spcPct val="119000"/>
              </a:lnSpc>
              <a:spcBef>
                <a:spcPts val="359"/>
              </a:spcBef>
              <a:spcAft>
                <a:spcPts val="0"/>
              </a:spcAft>
              <a:buSzPts val="1800"/>
              <a:buNone/>
              <a:defRPr>
                <a:solidFill>
                  <a:srgbClr val="F1666A"/>
                </a:solidFill>
              </a:defRPr>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45" name="Google Shape;245;p30"/>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1966419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ARK_COLOUR_BG5">
  <p:cSld name="DARK_COLOUR_BG5">
    <p:bg>
      <p:bgPr>
        <a:solidFill>
          <a:srgbClr val="F47920"/>
        </a:solidFill>
        <a:effectLst/>
      </p:bgPr>
    </p:bg>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31"/>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solidFill>
                  <a:srgbClr val="FFCC4E"/>
                </a:solidFill>
              </a:defRPr>
            </a:lvl1pPr>
            <a:lvl2pPr marL="911931" lvl="1" indent="-227983" algn="l">
              <a:lnSpc>
                <a:spcPct val="119000"/>
              </a:lnSpc>
              <a:spcBef>
                <a:spcPts val="359"/>
              </a:spcBef>
              <a:spcAft>
                <a:spcPts val="0"/>
              </a:spcAft>
              <a:buSzPts val="1800"/>
              <a:buNone/>
              <a:defRPr sz="1795">
                <a:solidFill>
                  <a:srgbClr val="FFCC4E"/>
                </a:solidFill>
              </a:defRPr>
            </a:lvl2pPr>
            <a:lvl3pPr marL="1367897" lvl="2" indent="-227983" algn="l">
              <a:lnSpc>
                <a:spcPct val="119000"/>
              </a:lnSpc>
              <a:spcBef>
                <a:spcPts val="359"/>
              </a:spcBef>
              <a:spcAft>
                <a:spcPts val="0"/>
              </a:spcAft>
              <a:buSzPts val="1800"/>
              <a:buNone/>
              <a:defRPr sz="1795">
                <a:solidFill>
                  <a:srgbClr val="FFCC4E"/>
                </a:solidFill>
              </a:defRPr>
            </a:lvl3pPr>
            <a:lvl4pPr marL="1823862" lvl="3" indent="-227983" algn="l">
              <a:lnSpc>
                <a:spcPct val="119000"/>
              </a:lnSpc>
              <a:spcBef>
                <a:spcPts val="359"/>
              </a:spcBef>
              <a:spcAft>
                <a:spcPts val="0"/>
              </a:spcAft>
              <a:buSzPts val="1800"/>
              <a:buNone/>
              <a:defRPr sz="1795">
                <a:solidFill>
                  <a:srgbClr val="FFCC4E"/>
                </a:solidFill>
              </a:defRPr>
            </a:lvl4pPr>
            <a:lvl5pPr marL="2279828" lvl="4" indent="-227983" algn="l">
              <a:lnSpc>
                <a:spcPct val="119000"/>
              </a:lnSpc>
              <a:spcBef>
                <a:spcPts val="359"/>
              </a:spcBef>
              <a:spcAft>
                <a:spcPts val="0"/>
              </a:spcAft>
              <a:buSzPts val="1800"/>
              <a:buNone/>
              <a:defRPr sz="1795">
                <a:solidFill>
                  <a:srgbClr val="FFCC4E"/>
                </a:solidFill>
              </a:defRPr>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49" name="Google Shape;249;p31"/>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6562012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ARK_COLOUR_BG6">
  <p:cSld name="DARK_COLOUR_BG6">
    <p:bg>
      <p:bgPr>
        <a:solidFill>
          <a:srgbClr val="006196"/>
        </a:solidFill>
        <a:effectLst/>
      </p:bgPr>
    </p:bg>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32"/>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solidFill>
                  <a:srgbClr val="009BDB"/>
                </a:solidFill>
              </a:defRPr>
            </a:lvl1pPr>
            <a:lvl2pPr marL="911931" lvl="1" indent="-227983" algn="l">
              <a:lnSpc>
                <a:spcPct val="119000"/>
              </a:lnSpc>
              <a:spcBef>
                <a:spcPts val="359"/>
              </a:spcBef>
              <a:spcAft>
                <a:spcPts val="0"/>
              </a:spcAft>
              <a:buSzPts val="1800"/>
              <a:buNone/>
              <a:defRPr sz="1795">
                <a:solidFill>
                  <a:srgbClr val="009BDB"/>
                </a:solidFill>
              </a:defRPr>
            </a:lvl2pPr>
            <a:lvl3pPr marL="1367897" lvl="2" indent="-227983" algn="l">
              <a:lnSpc>
                <a:spcPct val="119000"/>
              </a:lnSpc>
              <a:spcBef>
                <a:spcPts val="359"/>
              </a:spcBef>
              <a:spcAft>
                <a:spcPts val="0"/>
              </a:spcAft>
              <a:buSzPts val="1800"/>
              <a:buNone/>
              <a:defRPr sz="1795">
                <a:solidFill>
                  <a:srgbClr val="009BDB"/>
                </a:solidFill>
              </a:defRPr>
            </a:lvl3pPr>
            <a:lvl4pPr marL="1823862" lvl="3" indent="-227983" algn="l">
              <a:lnSpc>
                <a:spcPct val="119000"/>
              </a:lnSpc>
              <a:spcBef>
                <a:spcPts val="359"/>
              </a:spcBef>
              <a:spcAft>
                <a:spcPts val="0"/>
              </a:spcAft>
              <a:buSzPts val="1800"/>
              <a:buNone/>
              <a:defRPr sz="1795">
                <a:solidFill>
                  <a:srgbClr val="009BDB"/>
                </a:solidFill>
              </a:defRPr>
            </a:lvl4pPr>
            <a:lvl5pPr marL="2279828" lvl="4" indent="-227983" algn="l">
              <a:lnSpc>
                <a:spcPct val="119000"/>
              </a:lnSpc>
              <a:spcBef>
                <a:spcPts val="359"/>
              </a:spcBef>
              <a:spcAft>
                <a:spcPts val="0"/>
              </a:spcAft>
              <a:buSzPts val="1800"/>
              <a:buNone/>
              <a:defRPr sz="1795">
                <a:solidFill>
                  <a:srgbClr val="009BDB"/>
                </a:solidFill>
              </a:defRPr>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53" name="Google Shape;253;p32"/>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32113290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DARK_CLOSING1">
  <p:cSld name="DARK_CLOSING1">
    <p:bg>
      <p:bgPr>
        <a:solidFill>
          <a:srgbClr val="003249"/>
        </a:solidFill>
        <a:effectLst/>
      </p:bgPr>
    </p:bg>
    <p:spTree>
      <p:nvGrpSpPr>
        <p:cNvPr id="1" name="Shape 254"/>
        <p:cNvGrpSpPr/>
        <p:nvPr/>
      </p:nvGrpSpPr>
      <p:grpSpPr>
        <a:xfrm>
          <a:off x="0" y="0"/>
          <a:ext cx="0" cy="0"/>
          <a:chOff x="0" y="0"/>
          <a:chExt cx="0" cy="0"/>
        </a:xfrm>
      </p:grpSpPr>
      <p:sp>
        <p:nvSpPr>
          <p:cNvPr id="255" name="Google Shape;255;p33"/>
          <p:cNvSpPr/>
          <p:nvPr/>
        </p:nvSpPr>
        <p:spPr>
          <a:xfrm>
            <a:off x="0" y="0"/>
            <a:ext cx="12243834" cy="6858000"/>
          </a:xfrm>
          <a:prstGeom prst="rect">
            <a:avLst/>
          </a:prstGeom>
          <a:solidFill>
            <a:srgbClr val="335E6F"/>
          </a:solidFill>
          <a:ln>
            <a:noFill/>
          </a:ln>
        </p:spPr>
        <p:txBody>
          <a:bodyPr spcFirstLastPara="1" wrap="square" lIns="91176" tIns="45575" rIns="91176" bIns="45575" anchor="ctr" anchorCtr="0">
            <a:noAutofit/>
          </a:bodyPr>
          <a:lstStyle/>
          <a:p>
            <a:pPr marL="0" marR="0" lvl="0" indent="0" algn="ctr" rtl="0">
              <a:spcBef>
                <a:spcPts val="0"/>
              </a:spcBef>
              <a:spcAft>
                <a:spcPts val="0"/>
              </a:spcAft>
              <a:buNone/>
            </a:pPr>
            <a:endParaRPr sz="1795">
              <a:solidFill>
                <a:schemeClr val="lt1"/>
              </a:solidFill>
              <a:latin typeface="Verdana"/>
              <a:ea typeface="Verdana"/>
              <a:cs typeface="Verdana"/>
              <a:sym typeface="Verdana"/>
            </a:endParaRPr>
          </a:p>
        </p:txBody>
      </p:sp>
      <p:sp>
        <p:nvSpPr>
          <p:cNvPr id="256" name="Google Shape;256;p33"/>
          <p:cNvSpPr/>
          <p:nvPr/>
        </p:nvSpPr>
        <p:spPr>
          <a:xfrm flipH="1">
            <a:off x="4686301" y="2011305"/>
            <a:ext cx="2819400" cy="2819035"/>
          </a:xfrm>
          <a:prstGeom prst="rect">
            <a:avLst/>
          </a:prstGeom>
          <a:solidFill>
            <a:srgbClr val="003249"/>
          </a:solidFill>
          <a:ln w="9525" cap="flat" cmpd="sng">
            <a:solidFill>
              <a:srgbClr val="003249"/>
            </a:solidFill>
            <a:prstDash val="solid"/>
            <a:round/>
            <a:headEnd type="none" w="sm" len="sm"/>
            <a:tailEnd type="none" w="sm" len="sm"/>
          </a:ln>
        </p:spPr>
        <p:txBody>
          <a:bodyPr spcFirstLastPara="1" wrap="square" lIns="91176" tIns="45575" rIns="91176" bIns="45575" anchor="ctr" anchorCtr="0">
            <a:noAutofit/>
          </a:bodyPr>
          <a:lstStyle/>
          <a:p>
            <a:pPr marL="0" marR="0" lvl="0" indent="0" algn="ctr" rtl="0">
              <a:spcBef>
                <a:spcPts val="0"/>
              </a:spcBef>
              <a:spcAft>
                <a:spcPts val="0"/>
              </a:spcAft>
              <a:buNone/>
            </a:pPr>
            <a:endParaRPr sz="1269">
              <a:solidFill>
                <a:schemeClr val="lt1"/>
              </a:solidFill>
              <a:latin typeface="Verdana"/>
              <a:ea typeface="Verdana"/>
              <a:cs typeface="Verdana"/>
              <a:sym typeface="Verdana"/>
            </a:endParaRPr>
          </a:p>
        </p:txBody>
      </p:sp>
      <p:sp>
        <p:nvSpPr>
          <p:cNvPr id="257" name="Google Shape;257;p33"/>
          <p:cNvSpPr txBox="1"/>
          <p:nvPr/>
        </p:nvSpPr>
        <p:spPr>
          <a:xfrm>
            <a:off x="4686301" y="4524208"/>
            <a:ext cx="2812780" cy="314495"/>
          </a:xfrm>
          <a:prstGeom prst="rect">
            <a:avLst/>
          </a:prstGeom>
          <a:noFill/>
          <a:ln>
            <a:noFill/>
          </a:ln>
        </p:spPr>
        <p:txBody>
          <a:bodyPr spcFirstLastPara="1" wrap="square" lIns="65970" tIns="32985" rIns="65970" bIns="32985" anchor="t" anchorCtr="0">
            <a:normAutofit/>
          </a:bodyPr>
          <a:lstStyle/>
          <a:p>
            <a:pPr marL="0" marR="0" lvl="0" indent="0" algn="r" rtl="0">
              <a:lnSpc>
                <a:spcPct val="90000"/>
              </a:lnSpc>
              <a:spcBef>
                <a:spcPts val="0"/>
              </a:spcBef>
              <a:spcAft>
                <a:spcPts val="0"/>
              </a:spcAft>
              <a:buClr>
                <a:schemeClr val="dk1"/>
              </a:buClr>
              <a:buSzPts val="1013"/>
              <a:buFont typeface="Arial"/>
              <a:buNone/>
            </a:pPr>
            <a:endParaRPr sz="1010">
              <a:solidFill>
                <a:srgbClr val="8197A6"/>
              </a:solidFill>
              <a:latin typeface="Arial"/>
              <a:ea typeface="Arial"/>
              <a:cs typeface="Arial"/>
              <a:sym typeface="Arial"/>
            </a:endParaRPr>
          </a:p>
        </p:txBody>
      </p:sp>
      <p:sp>
        <p:nvSpPr>
          <p:cNvPr id="258" name="Google Shape;258;p33"/>
          <p:cNvSpPr txBox="1">
            <a:spLocks noGrp="1"/>
          </p:cNvSpPr>
          <p:nvPr>
            <p:ph type="body" idx="1"/>
          </p:nvPr>
        </p:nvSpPr>
        <p:spPr>
          <a:xfrm>
            <a:off x="4686301" y="2041527"/>
            <a:ext cx="2819402" cy="2359024"/>
          </a:xfrm>
          <a:prstGeom prst="rect">
            <a:avLst/>
          </a:prstGeom>
          <a:noFill/>
          <a:ln>
            <a:noFill/>
          </a:ln>
        </p:spPr>
        <p:txBody>
          <a:bodyPr spcFirstLastPara="1" wrap="square" lIns="91425" tIns="45700" rIns="91425" bIns="45700" anchor="t" anchorCtr="0">
            <a:normAutofit/>
          </a:bodyPr>
          <a:lstStyle>
            <a:lvl1pPr marL="455966" lvl="0" indent="-227983" algn="l">
              <a:lnSpc>
                <a:spcPct val="119000"/>
              </a:lnSpc>
              <a:spcBef>
                <a:spcPts val="427"/>
              </a:spcBef>
              <a:spcAft>
                <a:spcPts val="0"/>
              </a:spcAft>
              <a:buSzPts val="2140"/>
              <a:buNone/>
              <a:defRPr sz="2134" b="0">
                <a:solidFill>
                  <a:schemeClr val="lt1"/>
                </a:solidFill>
                <a:latin typeface="Arial"/>
                <a:ea typeface="Arial"/>
                <a:cs typeface="Arial"/>
                <a:sym typeface="Arial"/>
              </a:defRPr>
            </a:lvl1pPr>
            <a:lvl2pPr marL="911931" lvl="1" indent="-227983" algn="l">
              <a:lnSpc>
                <a:spcPct val="119000"/>
              </a:lnSpc>
              <a:spcBef>
                <a:spcPts val="288"/>
              </a:spcBef>
              <a:spcAft>
                <a:spcPts val="0"/>
              </a:spcAft>
              <a:buSzPts val="1447"/>
              <a:buNone/>
              <a:defRPr sz="1443" b="1"/>
            </a:lvl2pPr>
            <a:lvl3pPr marL="1367897" lvl="2" indent="-227983" algn="l">
              <a:lnSpc>
                <a:spcPct val="119000"/>
              </a:lnSpc>
              <a:spcBef>
                <a:spcPts val="259"/>
              </a:spcBef>
              <a:spcAft>
                <a:spcPts val="0"/>
              </a:spcAft>
              <a:buSzPts val="1302"/>
              <a:buNone/>
              <a:defRPr sz="1298" b="1"/>
            </a:lvl3pPr>
            <a:lvl4pPr marL="1823862" lvl="3" indent="-227983" algn="l">
              <a:lnSpc>
                <a:spcPct val="119000"/>
              </a:lnSpc>
              <a:spcBef>
                <a:spcPts val="230"/>
              </a:spcBef>
              <a:spcAft>
                <a:spcPts val="0"/>
              </a:spcAft>
              <a:buSzPts val="1157"/>
              <a:buNone/>
              <a:defRPr sz="1154" b="1"/>
            </a:lvl4pPr>
            <a:lvl5pPr marL="2279828" lvl="4" indent="-227983" algn="l">
              <a:lnSpc>
                <a:spcPct val="119000"/>
              </a:lnSpc>
              <a:spcBef>
                <a:spcPts val="230"/>
              </a:spcBef>
              <a:spcAft>
                <a:spcPts val="0"/>
              </a:spcAft>
              <a:buSzPts val="1157"/>
              <a:buNone/>
              <a:defRPr sz="1154" b="1"/>
            </a:lvl5pPr>
            <a:lvl6pPr marL="2735793" lvl="5" indent="-227983" algn="l">
              <a:lnSpc>
                <a:spcPct val="119000"/>
              </a:lnSpc>
              <a:spcBef>
                <a:spcPts val="230"/>
              </a:spcBef>
              <a:spcAft>
                <a:spcPts val="0"/>
              </a:spcAft>
              <a:buSzPts val="1157"/>
              <a:buNone/>
              <a:defRPr sz="1154" b="1"/>
            </a:lvl6pPr>
            <a:lvl7pPr marL="3191759" lvl="6" indent="-227983" algn="l">
              <a:lnSpc>
                <a:spcPct val="119000"/>
              </a:lnSpc>
              <a:spcBef>
                <a:spcPts val="230"/>
              </a:spcBef>
              <a:spcAft>
                <a:spcPts val="0"/>
              </a:spcAft>
              <a:buSzPts val="1157"/>
              <a:buNone/>
              <a:defRPr sz="1154" b="1"/>
            </a:lvl7pPr>
            <a:lvl8pPr marL="3647724" lvl="7" indent="-227983" algn="l">
              <a:lnSpc>
                <a:spcPct val="119000"/>
              </a:lnSpc>
              <a:spcBef>
                <a:spcPts val="230"/>
              </a:spcBef>
              <a:spcAft>
                <a:spcPts val="0"/>
              </a:spcAft>
              <a:buSzPts val="1157"/>
              <a:buNone/>
              <a:defRPr sz="1154" b="1"/>
            </a:lvl8pPr>
            <a:lvl9pPr marL="4103690" lvl="8" indent="-227983" algn="l">
              <a:lnSpc>
                <a:spcPct val="119000"/>
              </a:lnSpc>
              <a:spcBef>
                <a:spcPts val="230"/>
              </a:spcBef>
              <a:spcAft>
                <a:spcPts val="0"/>
              </a:spcAft>
              <a:buSzPts val="1157"/>
              <a:buNone/>
              <a:defRPr sz="1154" b="1"/>
            </a:lvl9pPr>
          </a:lstStyle>
          <a:p>
            <a:endParaRPr/>
          </a:p>
        </p:txBody>
      </p:sp>
      <p:sp>
        <p:nvSpPr>
          <p:cNvPr id="259" name="Google Shape;259;p33"/>
          <p:cNvSpPr txBox="1"/>
          <p:nvPr/>
        </p:nvSpPr>
        <p:spPr>
          <a:xfrm>
            <a:off x="4686301" y="1740025"/>
            <a:ext cx="2819402" cy="261521"/>
          </a:xfrm>
          <a:prstGeom prst="rect">
            <a:avLst/>
          </a:prstGeom>
          <a:noFill/>
          <a:ln>
            <a:noFill/>
          </a:ln>
        </p:spPr>
        <p:txBody>
          <a:bodyPr spcFirstLastPara="1" wrap="square" lIns="65970" tIns="32985" rIns="65970" bIns="32985" anchor="t" anchorCtr="0">
            <a:noAutofit/>
          </a:bodyPr>
          <a:lstStyle/>
          <a:p>
            <a:pPr marL="0" marR="0" lvl="0" indent="0" algn="l" rtl="0">
              <a:lnSpc>
                <a:spcPct val="90000"/>
              </a:lnSpc>
              <a:spcBef>
                <a:spcPts val="0"/>
              </a:spcBef>
              <a:spcAft>
                <a:spcPts val="0"/>
              </a:spcAft>
              <a:buClr>
                <a:schemeClr val="lt1"/>
              </a:buClr>
              <a:buSzPts val="796"/>
              <a:buFont typeface="Arial"/>
              <a:buNone/>
            </a:pPr>
            <a:r>
              <a:rPr lang="en-IT" sz="794">
                <a:solidFill>
                  <a:schemeClr val="lt1"/>
                </a:solidFill>
                <a:latin typeface="Arial"/>
                <a:ea typeface="Arial"/>
                <a:cs typeface="Arial"/>
                <a:sym typeface="Arial"/>
              </a:rPr>
              <a:t>Produced by</a:t>
            </a:r>
            <a:endParaRPr sz="794">
              <a:solidFill>
                <a:schemeClr val="lt1"/>
              </a:solidFill>
              <a:latin typeface="Arial"/>
              <a:ea typeface="Arial"/>
              <a:cs typeface="Arial"/>
              <a:sym typeface="Arial"/>
            </a:endParaRPr>
          </a:p>
        </p:txBody>
      </p:sp>
      <p:sp>
        <p:nvSpPr>
          <p:cNvPr id="260" name="Google Shape;260;p33"/>
          <p:cNvSpPr txBox="1">
            <a:spLocks noGrp="1"/>
          </p:cNvSpPr>
          <p:nvPr>
            <p:ph type="body" idx="2"/>
          </p:nvPr>
        </p:nvSpPr>
        <p:spPr>
          <a:xfrm>
            <a:off x="4686301" y="4406775"/>
            <a:ext cx="2819402" cy="423565"/>
          </a:xfrm>
          <a:prstGeom prst="rect">
            <a:avLst/>
          </a:prstGeom>
          <a:noFill/>
          <a:ln>
            <a:noFill/>
          </a:ln>
        </p:spPr>
        <p:txBody>
          <a:bodyPr spcFirstLastPara="1" wrap="square" lIns="91425" tIns="45700" rIns="91425" bIns="45700" anchor="ctr" anchorCtr="0">
            <a:noAutofit/>
          </a:bodyPr>
          <a:lstStyle>
            <a:lvl1pPr marL="455966" lvl="0" indent="-227983" algn="l">
              <a:lnSpc>
                <a:spcPct val="119000"/>
              </a:lnSpc>
              <a:spcBef>
                <a:spcPts val="299"/>
              </a:spcBef>
              <a:spcAft>
                <a:spcPts val="0"/>
              </a:spcAft>
              <a:buSzPts val="1500"/>
              <a:buNone/>
              <a:defRPr sz="1496" b="0">
                <a:solidFill>
                  <a:schemeClr val="lt1"/>
                </a:solidFill>
                <a:latin typeface="Arial"/>
                <a:ea typeface="Arial"/>
                <a:cs typeface="Arial"/>
                <a:sym typeface="Arial"/>
              </a:defRPr>
            </a:lvl1pPr>
            <a:lvl2pPr marL="911931" lvl="1" indent="-227983" algn="l">
              <a:lnSpc>
                <a:spcPct val="119000"/>
              </a:lnSpc>
              <a:spcBef>
                <a:spcPts val="288"/>
              </a:spcBef>
              <a:spcAft>
                <a:spcPts val="0"/>
              </a:spcAft>
              <a:buSzPts val="1447"/>
              <a:buNone/>
              <a:defRPr sz="1443" b="1"/>
            </a:lvl2pPr>
            <a:lvl3pPr marL="1367897" lvl="2" indent="-227983" algn="l">
              <a:lnSpc>
                <a:spcPct val="119000"/>
              </a:lnSpc>
              <a:spcBef>
                <a:spcPts val="259"/>
              </a:spcBef>
              <a:spcAft>
                <a:spcPts val="0"/>
              </a:spcAft>
              <a:buSzPts val="1302"/>
              <a:buNone/>
              <a:defRPr sz="1298" b="1"/>
            </a:lvl3pPr>
            <a:lvl4pPr marL="1823862" lvl="3" indent="-227983" algn="l">
              <a:lnSpc>
                <a:spcPct val="119000"/>
              </a:lnSpc>
              <a:spcBef>
                <a:spcPts val="230"/>
              </a:spcBef>
              <a:spcAft>
                <a:spcPts val="0"/>
              </a:spcAft>
              <a:buSzPts val="1157"/>
              <a:buNone/>
              <a:defRPr sz="1154" b="1"/>
            </a:lvl4pPr>
            <a:lvl5pPr marL="2279828" lvl="4" indent="-227983" algn="l">
              <a:lnSpc>
                <a:spcPct val="119000"/>
              </a:lnSpc>
              <a:spcBef>
                <a:spcPts val="230"/>
              </a:spcBef>
              <a:spcAft>
                <a:spcPts val="0"/>
              </a:spcAft>
              <a:buSzPts val="1157"/>
              <a:buNone/>
              <a:defRPr sz="1154" b="1"/>
            </a:lvl5pPr>
            <a:lvl6pPr marL="2735793" lvl="5" indent="-227983" algn="l">
              <a:lnSpc>
                <a:spcPct val="119000"/>
              </a:lnSpc>
              <a:spcBef>
                <a:spcPts val="230"/>
              </a:spcBef>
              <a:spcAft>
                <a:spcPts val="0"/>
              </a:spcAft>
              <a:buSzPts val="1157"/>
              <a:buNone/>
              <a:defRPr sz="1154" b="1"/>
            </a:lvl6pPr>
            <a:lvl7pPr marL="3191759" lvl="6" indent="-227983" algn="l">
              <a:lnSpc>
                <a:spcPct val="119000"/>
              </a:lnSpc>
              <a:spcBef>
                <a:spcPts val="230"/>
              </a:spcBef>
              <a:spcAft>
                <a:spcPts val="0"/>
              </a:spcAft>
              <a:buSzPts val="1157"/>
              <a:buNone/>
              <a:defRPr sz="1154" b="1"/>
            </a:lvl7pPr>
            <a:lvl8pPr marL="3647724" lvl="7" indent="-227983" algn="l">
              <a:lnSpc>
                <a:spcPct val="119000"/>
              </a:lnSpc>
              <a:spcBef>
                <a:spcPts val="230"/>
              </a:spcBef>
              <a:spcAft>
                <a:spcPts val="0"/>
              </a:spcAft>
              <a:buSzPts val="1157"/>
              <a:buNone/>
              <a:defRPr sz="1154" b="1"/>
            </a:lvl8pPr>
            <a:lvl9pPr marL="4103690" lvl="8" indent="-227983" algn="l">
              <a:lnSpc>
                <a:spcPct val="119000"/>
              </a:lnSpc>
              <a:spcBef>
                <a:spcPts val="230"/>
              </a:spcBef>
              <a:spcAft>
                <a:spcPts val="0"/>
              </a:spcAft>
              <a:buSzPts val="1157"/>
              <a:buNone/>
              <a:defRPr sz="1154" b="1"/>
            </a:lvl9pPr>
          </a:lstStyle>
          <a:p>
            <a:endParaRPr/>
          </a:p>
        </p:txBody>
      </p:sp>
    </p:spTree>
    <p:extLst>
      <p:ext uri="{BB962C8B-B14F-4D97-AF65-F5344CB8AC3E}">
        <p14:creationId xmlns:p14="http://schemas.microsoft.com/office/powerpoint/2010/main" val="2022839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FAC7-3CAB-DCEB-33D4-FBFFF7F02987}"/>
              </a:ext>
            </a:extLst>
          </p:cNvPr>
          <p:cNvSpPr>
            <a:spLocks noGrp="1"/>
          </p:cNvSpPr>
          <p:nvPr>
            <p:ph type="title"/>
          </p:nvPr>
        </p:nvSpPr>
        <p:spPr>
          <a:xfrm>
            <a:off x="839788" y="365125"/>
            <a:ext cx="10515600" cy="1325563"/>
          </a:xfrm>
        </p:spPr>
        <p:txBody>
          <a:bodyPr/>
          <a:lstStyle/>
          <a:p>
            <a:r>
              <a:rPr lang="en-GB"/>
              <a:t>Click to edit Master title style</a:t>
            </a:r>
            <a:endParaRPr lang="en-BR"/>
          </a:p>
        </p:txBody>
      </p:sp>
      <p:sp>
        <p:nvSpPr>
          <p:cNvPr id="3" name="Text Placeholder 2">
            <a:extLst>
              <a:ext uri="{FF2B5EF4-FFF2-40B4-BE49-F238E27FC236}">
                <a16:creationId xmlns:a16="http://schemas.microsoft.com/office/drawing/2014/main" id="{04C8524E-CD8E-4A31-A20E-A9DE433973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CDD986-C5F2-862D-B246-5B1C24CF031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5" name="Text Placeholder 4">
            <a:extLst>
              <a:ext uri="{FF2B5EF4-FFF2-40B4-BE49-F238E27FC236}">
                <a16:creationId xmlns:a16="http://schemas.microsoft.com/office/drawing/2014/main" id="{152725FF-6A96-79FA-3966-34F01FA338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1E35DC-E168-E646-DFE0-8CA9E0AE38D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7" name="Date Placeholder 6">
            <a:extLst>
              <a:ext uri="{FF2B5EF4-FFF2-40B4-BE49-F238E27FC236}">
                <a16:creationId xmlns:a16="http://schemas.microsoft.com/office/drawing/2014/main" id="{8B47278A-557A-7580-2B7A-1CBC1023C4B4}"/>
              </a:ext>
            </a:extLst>
          </p:cNvPr>
          <p:cNvSpPr>
            <a:spLocks noGrp="1"/>
          </p:cNvSpPr>
          <p:nvPr>
            <p:ph type="dt" sz="half" idx="10"/>
          </p:nvPr>
        </p:nvSpPr>
        <p:spPr/>
        <p:txBody>
          <a:bodyPr/>
          <a:lstStyle/>
          <a:p>
            <a:fld id="{ACFF7E64-FBC4-1945-B509-07DB3A8F0525}" type="datetimeFigureOut">
              <a:rPr lang="en-BR" smtClean="0"/>
              <a:t>15/11/23</a:t>
            </a:fld>
            <a:endParaRPr lang="en-BR"/>
          </a:p>
        </p:txBody>
      </p:sp>
      <p:sp>
        <p:nvSpPr>
          <p:cNvPr id="8" name="Footer Placeholder 7">
            <a:extLst>
              <a:ext uri="{FF2B5EF4-FFF2-40B4-BE49-F238E27FC236}">
                <a16:creationId xmlns:a16="http://schemas.microsoft.com/office/drawing/2014/main" id="{48F0DD3C-1F6C-1D59-F672-8BE7BC706ACB}"/>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711ADE7E-DBAC-9139-EBB6-0979228973FD}"/>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3529526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4D2F-F5DF-BF44-B17C-932DC2DD3B37}"/>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EF71DCF-E4A3-6B42-9EDF-057078296DC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1800" b="0" i="0">
                <a:latin typeface="Franklin Gothic Book" panose="020B05030201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4964232A-9772-2B4F-8C3B-550341991C05}"/>
              </a:ext>
            </a:extLst>
          </p:cNvPr>
          <p:cNvSpPr>
            <a:spLocks noGrp="1"/>
          </p:cNvSpPr>
          <p:nvPr>
            <p:ph type="dt" sz="half" idx="10"/>
          </p:nvPr>
        </p:nvSpPr>
        <p:spPr/>
        <p:txBody>
          <a:bodyPr/>
          <a:lstStyle/>
          <a:p>
            <a:fld id="{21254DF5-5E35-7E45-AE94-287447B828FC}" type="datetimeFigureOut">
              <a:rPr lang="en-US" smtClean="0"/>
              <a:t>11/15/23</a:t>
            </a:fld>
            <a:endParaRPr lang="en-US"/>
          </a:p>
        </p:txBody>
      </p:sp>
      <p:sp>
        <p:nvSpPr>
          <p:cNvPr id="5" name="Footer Placeholder 4">
            <a:extLst>
              <a:ext uri="{FF2B5EF4-FFF2-40B4-BE49-F238E27FC236}">
                <a16:creationId xmlns:a16="http://schemas.microsoft.com/office/drawing/2014/main" id="{0B0EB652-029A-554C-ABFC-1EE563D6E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DFFEA-D811-E046-8C02-8F65FD0707FA}"/>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5401553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4E62-E4E9-9249-B074-2BA7ED4BC8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A75FF3-E980-4449-B6D5-97BB485F1154}"/>
              </a:ext>
            </a:extLst>
          </p:cNvPr>
          <p:cNvSpPr>
            <a:spLocks noGrp="1"/>
          </p:cNvSpPr>
          <p:nvPr>
            <p:ph idx="1"/>
          </p:nvPr>
        </p:nvSpPr>
        <p:spPr>
          <a:xfrm>
            <a:off x="838200" y="1825625"/>
            <a:ext cx="10515600" cy="4351338"/>
          </a:xfrm>
          <a:prstGeom prst="rect">
            <a:avLst/>
          </a:prstGeom>
        </p:spPr>
        <p:txBody>
          <a:bodyPr/>
          <a:lstStyle>
            <a:lvl1pPr>
              <a:defRPr b="0" i="0">
                <a:latin typeface="Franklin Gothic Book" panose="020B0503020102020204" pitchFamily="34" charset="0"/>
              </a:defRPr>
            </a:lvl1pPr>
            <a:lvl2pPr>
              <a:defRPr b="0" i="0">
                <a:latin typeface="Franklin Gothic Book" panose="020B0503020102020204" pitchFamily="34" charset="0"/>
              </a:defRPr>
            </a:lvl2pPr>
            <a:lvl3pPr>
              <a:defRPr b="0" i="0">
                <a:latin typeface="Franklin Gothic Book" panose="020B0503020102020204" pitchFamily="34" charset="0"/>
              </a:defRPr>
            </a:lvl3pPr>
            <a:lvl4pPr>
              <a:defRPr b="0" i="0">
                <a:latin typeface="Franklin Gothic Book" panose="020B0503020102020204" pitchFamily="34" charset="0"/>
              </a:defRPr>
            </a:lvl4pPr>
            <a:lvl5pPr>
              <a:defRPr b="0" i="0">
                <a:latin typeface="Franklin Gothic Book" panose="020B05030201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FE11FCB-8CFD-634A-A07E-702A49F7DFA8}"/>
              </a:ext>
            </a:extLst>
          </p:cNvPr>
          <p:cNvSpPr>
            <a:spLocks noGrp="1"/>
          </p:cNvSpPr>
          <p:nvPr>
            <p:ph type="dt" sz="half" idx="10"/>
          </p:nvPr>
        </p:nvSpPr>
        <p:spPr/>
        <p:txBody>
          <a:bodyPr/>
          <a:lstStyle/>
          <a:p>
            <a:fld id="{21254DF5-5E35-7E45-AE94-287447B828FC}" type="datetimeFigureOut">
              <a:rPr lang="en-US" smtClean="0"/>
              <a:t>11/15/23</a:t>
            </a:fld>
            <a:endParaRPr lang="en-US"/>
          </a:p>
        </p:txBody>
      </p:sp>
      <p:sp>
        <p:nvSpPr>
          <p:cNvPr id="5" name="Footer Placeholder 4">
            <a:extLst>
              <a:ext uri="{FF2B5EF4-FFF2-40B4-BE49-F238E27FC236}">
                <a16:creationId xmlns:a16="http://schemas.microsoft.com/office/drawing/2014/main" id="{7D9AA1F5-A8E7-9B41-A02F-005DFC73B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F1CA4-B5EE-4740-84C2-8B5DE1AA7473}"/>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23909752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8832D-F8C7-7D43-91FC-AC3742EF2E09}"/>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998F14B-6E22-FD4E-B391-0B85AAA992A0}"/>
              </a:ext>
            </a:extLst>
          </p:cNvPr>
          <p:cNvSpPr>
            <a:spLocks noGrp="1"/>
          </p:cNvSpPr>
          <p:nvPr>
            <p:ph type="body" idx="1"/>
          </p:nvPr>
        </p:nvSpPr>
        <p:spPr>
          <a:xfrm>
            <a:off x="831851" y="4589465"/>
            <a:ext cx="10515600" cy="1500187"/>
          </a:xfrm>
          <a:prstGeom prst="rect">
            <a:avLst/>
          </a:prstGeom>
        </p:spPr>
        <p:txBody>
          <a:bodyPr/>
          <a:lstStyle>
            <a:lvl1pPr marL="0" indent="0">
              <a:buNone/>
              <a:defRPr sz="1800" b="0" i="0">
                <a:solidFill>
                  <a:schemeClr val="tx1">
                    <a:tint val="75000"/>
                  </a:schemeClr>
                </a:solidFill>
                <a:latin typeface="Franklin Gothic Book" panose="020B05030201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D8200A5-450B-9649-9A40-D4F8AEFE01A0}"/>
              </a:ext>
            </a:extLst>
          </p:cNvPr>
          <p:cNvSpPr>
            <a:spLocks noGrp="1"/>
          </p:cNvSpPr>
          <p:nvPr>
            <p:ph type="dt" sz="half" idx="10"/>
          </p:nvPr>
        </p:nvSpPr>
        <p:spPr/>
        <p:txBody>
          <a:bodyPr/>
          <a:lstStyle/>
          <a:p>
            <a:fld id="{21254DF5-5E35-7E45-AE94-287447B828FC}" type="datetimeFigureOut">
              <a:rPr lang="en-US" smtClean="0"/>
              <a:t>11/15/23</a:t>
            </a:fld>
            <a:endParaRPr lang="en-US"/>
          </a:p>
        </p:txBody>
      </p:sp>
      <p:sp>
        <p:nvSpPr>
          <p:cNvPr id="5" name="Footer Placeholder 4">
            <a:extLst>
              <a:ext uri="{FF2B5EF4-FFF2-40B4-BE49-F238E27FC236}">
                <a16:creationId xmlns:a16="http://schemas.microsoft.com/office/drawing/2014/main" id="{FFC7E247-87EB-0944-9786-657C898D8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C21D2-BBE8-1A48-B902-11B04F11AB20}"/>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21907782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A5DC-1D18-7247-9351-CC52E57DC05B}"/>
              </a:ext>
            </a:extLst>
          </p:cNvPr>
          <p:cNvSpPr>
            <a:spLocks noGrp="1"/>
          </p:cNvSpPr>
          <p:nvPr>
            <p:ph type="title"/>
          </p:nvPr>
        </p:nvSpPr>
        <p:spPr>
          <a:xfrm>
            <a:off x="0" y="180001"/>
            <a:ext cx="12192000" cy="868393"/>
          </a:xfrm>
        </p:spPr>
        <p:txBody>
          <a:bodyPr>
            <a:noAutofit/>
          </a:bodyPr>
          <a:lstStyle/>
          <a:p>
            <a:r>
              <a:rPr lang="en-US"/>
              <a:t>Click to edit Master title style</a:t>
            </a:r>
          </a:p>
        </p:txBody>
      </p:sp>
      <p:sp>
        <p:nvSpPr>
          <p:cNvPr id="3" name="Date Placeholder 2">
            <a:extLst>
              <a:ext uri="{FF2B5EF4-FFF2-40B4-BE49-F238E27FC236}">
                <a16:creationId xmlns:a16="http://schemas.microsoft.com/office/drawing/2014/main" id="{2780A204-13EE-C148-8C46-6FEBE0D49A7E}"/>
              </a:ext>
            </a:extLst>
          </p:cNvPr>
          <p:cNvSpPr>
            <a:spLocks noGrp="1"/>
          </p:cNvSpPr>
          <p:nvPr>
            <p:ph type="dt" sz="half" idx="10"/>
          </p:nvPr>
        </p:nvSpPr>
        <p:spPr/>
        <p:txBody>
          <a:bodyPr/>
          <a:lstStyle/>
          <a:p>
            <a:fld id="{21254DF5-5E35-7E45-AE94-287447B828FC}" type="datetimeFigureOut">
              <a:rPr lang="en-US" smtClean="0"/>
              <a:t>11/15/23</a:t>
            </a:fld>
            <a:endParaRPr lang="en-US"/>
          </a:p>
        </p:txBody>
      </p:sp>
      <p:sp>
        <p:nvSpPr>
          <p:cNvPr id="4" name="Footer Placeholder 3">
            <a:extLst>
              <a:ext uri="{FF2B5EF4-FFF2-40B4-BE49-F238E27FC236}">
                <a16:creationId xmlns:a16="http://schemas.microsoft.com/office/drawing/2014/main" id="{024DCEDF-3FFC-4C4A-9287-EC2C9F9E64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3D8973-0EE9-3F4C-A5D5-320D1A537B3E}"/>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34504806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D7E82-348D-C64B-BEFC-0D41A50DE9ED}"/>
              </a:ext>
            </a:extLst>
          </p:cNvPr>
          <p:cNvSpPr>
            <a:spLocks noGrp="1"/>
          </p:cNvSpPr>
          <p:nvPr>
            <p:ph type="dt" sz="half" idx="10"/>
          </p:nvPr>
        </p:nvSpPr>
        <p:spPr/>
        <p:txBody>
          <a:bodyPr/>
          <a:lstStyle/>
          <a:p>
            <a:pPr>
              <a:defRPr/>
            </a:pPr>
            <a:endParaRPr lang="en-US" altLang="en-US" dirty="0"/>
          </a:p>
        </p:txBody>
      </p:sp>
      <p:sp>
        <p:nvSpPr>
          <p:cNvPr id="3" name="Footer Placeholder 2">
            <a:extLst>
              <a:ext uri="{FF2B5EF4-FFF2-40B4-BE49-F238E27FC236}">
                <a16:creationId xmlns:a16="http://schemas.microsoft.com/office/drawing/2014/main" id="{D760C327-572D-3148-952C-58179ABC9BA3}"/>
              </a:ext>
            </a:extLst>
          </p:cNvPr>
          <p:cNvSpPr>
            <a:spLocks noGrp="1"/>
          </p:cNvSpPr>
          <p:nvPr>
            <p:ph type="ftr" sz="quarter" idx="11"/>
          </p:nvPr>
        </p:nvSpPr>
        <p:spPr/>
        <p:txBody>
          <a:bodyPr/>
          <a:lstStyle/>
          <a:p>
            <a:pPr>
              <a:defRPr/>
            </a:pPr>
            <a:endParaRPr lang="en-US" altLang="en-US" dirty="0"/>
          </a:p>
        </p:txBody>
      </p:sp>
      <p:sp>
        <p:nvSpPr>
          <p:cNvPr id="4" name="Slide Number Placeholder 3">
            <a:extLst>
              <a:ext uri="{FF2B5EF4-FFF2-40B4-BE49-F238E27FC236}">
                <a16:creationId xmlns:a16="http://schemas.microsoft.com/office/drawing/2014/main" id="{51CFD0DB-CBCA-9242-A760-D7C08A0D1926}"/>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11799500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1" y="274639"/>
            <a:ext cx="10972801" cy="598572"/>
          </a:xfrm>
          <a:prstGeom prst="rect">
            <a:avLst/>
          </a:prstGeom>
        </p:spPr>
        <p:txBody>
          <a:bodyPr lIns="65022" tIns="65022" rIns="65022" bIns="65022"/>
          <a:lstStyle>
            <a:lvl1pPr algn="ctr" defTabSz="914367">
              <a:defRPr sz="3600" b="0" i="0">
                <a:solidFill>
                  <a:srgbClr val="003D6C"/>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sp>
        <p:nvSpPr>
          <p:cNvPr id="119" name="Shape 119"/>
          <p:cNvSpPr>
            <a:spLocks noGrp="1"/>
          </p:cNvSpPr>
          <p:nvPr>
            <p:ph type="sldNum" sz="quarter" idx="2"/>
          </p:nvPr>
        </p:nvSpPr>
        <p:spPr>
          <a:xfrm>
            <a:off x="11178619" y="6386694"/>
            <a:ext cx="403781" cy="304438"/>
          </a:xfrm>
          <a:prstGeom prst="rect">
            <a:avLst/>
          </a:prstGeom>
        </p:spPr>
        <p:txBody>
          <a:bodyPr lIns="65022" tIns="65022" rIns="65022" bIns="65022" anchor="ctr"/>
          <a:lstStyle>
            <a:lvl1pPr algn="r" defTabSz="914367">
              <a:defRPr sz="1125" b="0" i="0">
                <a:solidFill>
                  <a:srgbClr val="888888"/>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1826650768"/>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378596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a:t>
            </a:fld>
            <a:endParaRPr lang="pt-BR"/>
          </a:p>
        </p:txBody>
      </p:sp>
    </p:spTree>
    <p:extLst>
      <p:ext uri="{BB962C8B-B14F-4D97-AF65-F5344CB8AC3E}">
        <p14:creationId xmlns:p14="http://schemas.microsoft.com/office/powerpoint/2010/main" val="30492232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0" y="221957"/>
            <a:ext cx="10972801" cy="754285"/>
          </a:xfrm>
          <a:prstGeom prst="rect">
            <a:avLst/>
          </a:prstGeom>
        </p:spPr>
        <p:txBody>
          <a:bodyPr lIns="65022" tIns="65022" rIns="65022" bIns="65022">
            <a:normAutofit/>
          </a:bodyPr>
          <a:lstStyle>
            <a:lvl1pPr defTabSz="914367">
              <a:defRPr sz="3797" b="1" i="0">
                <a:solidFill>
                  <a:srgbClr val="0261A8"/>
                </a:solidFill>
                <a:latin typeface="Proxima Nova Lt" panose="02000506030000020004" pitchFamily="2" charset="77"/>
                <a:ea typeface="Proxima Nova Lt" panose="02000506030000020004" pitchFamily="2" charset="77"/>
                <a:cs typeface="Proxima Nova Lt" panose="02000506030000020004" pitchFamily="2" charset="77"/>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170613" y="6396305"/>
            <a:ext cx="2021387"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endParaRPr>
          </a:p>
        </p:txBody>
      </p:sp>
      <p:sp>
        <p:nvSpPr>
          <p:cNvPr id="4" name="Espaço Reservado para Texto 3">
            <a:extLst>
              <a:ext uri="{FF2B5EF4-FFF2-40B4-BE49-F238E27FC236}">
                <a16:creationId xmlns:a16="http://schemas.microsoft.com/office/drawing/2014/main" id="{3C21D41F-14F2-B249-80A6-3AB632E4B98C}"/>
              </a:ext>
            </a:extLst>
          </p:cNvPr>
          <p:cNvSpPr>
            <a:spLocks noGrp="1"/>
          </p:cNvSpPr>
          <p:nvPr>
            <p:ph type="body" sz="quarter" idx="10"/>
          </p:nvPr>
        </p:nvSpPr>
        <p:spPr>
          <a:xfrm>
            <a:off x="820987" y="1295387"/>
            <a:ext cx="6904211" cy="1148408"/>
          </a:xfrm>
          <a:prstGeom prst="rect">
            <a:avLst/>
          </a:prstGeom>
        </p:spPr>
        <p:txBody>
          <a:bodyPr/>
          <a:lstStyle>
            <a:lvl1pPr>
              <a:defRPr sz="2400" b="0" i="0">
                <a:solidFill>
                  <a:srgbClr val="0261A8"/>
                </a:solidFill>
                <a:latin typeface="Proxima Nova Rg" panose="02000506030000020004" pitchFamily="2" charset="77"/>
              </a:defRPr>
            </a:lvl1pPr>
            <a:lvl2pPr>
              <a:defRPr sz="2400" b="0" i="0">
                <a:solidFill>
                  <a:srgbClr val="0261A8"/>
                </a:solidFill>
                <a:latin typeface="Proxima Nova Rg" panose="02000506030000020004" pitchFamily="2" charset="77"/>
              </a:defRPr>
            </a:lvl2pPr>
            <a:lvl3pPr>
              <a:defRPr sz="2400" b="0" i="0">
                <a:solidFill>
                  <a:srgbClr val="0261A8"/>
                </a:solidFill>
                <a:latin typeface="Proxima Nova Rg" panose="02000506030000020004" pitchFamily="2" charset="77"/>
              </a:defRPr>
            </a:lvl3pPr>
            <a:lvl4pPr>
              <a:defRPr sz="2400" b="0" i="0">
                <a:solidFill>
                  <a:srgbClr val="0261A8"/>
                </a:solidFill>
                <a:latin typeface="Proxima Nova Rg" panose="02000506030000020004" pitchFamily="2" charset="77"/>
              </a:defRPr>
            </a:lvl4pPr>
            <a:lvl5pPr>
              <a:defRPr sz="2400" b="0" i="0">
                <a:solidFill>
                  <a:srgbClr val="0261A8"/>
                </a:solidFill>
                <a:latin typeface="Proxima Nova Rg" panose="02000506030000020004" pitchFamily="2" charset="77"/>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64901979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B42186-CF15-E54A-944E-BCA40D42B013}"/>
              </a:ext>
            </a:extLst>
          </p:cNvPr>
          <p:cNvSpPr>
            <a:spLocks noGrp="1" noChangeArrowheads="1"/>
          </p:cNvSpPr>
          <p:nvPr>
            <p:ph type="dt" sz="half" idx="10"/>
          </p:nvPr>
        </p:nvSpPr>
        <p:spPr>
          <a:ln/>
        </p:spPr>
        <p:txBody>
          <a:bodyPr/>
          <a:lstStyle>
            <a:lvl1pPr>
              <a:defRPr b="0" i="0">
                <a:latin typeface="Proxima Nova Rg" panose="02000506030000020004" pitchFamily="2" charset="77"/>
              </a:defRPr>
            </a:lvl1pPr>
          </a:lstStyle>
          <a:p>
            <a:pPr>
              <a:defRPr/>
            </a:pPr>
            <a:endParaRPr lang="en-US" altLang="en-US" dirty="0"/>
          </a:p>
        </p:txBody>
      </p:sp>
      <p:sp>
        <p:nvSpPr>
          <p:cNvPr id="3" name="Rectangle 5">
            <a:extLst>
              <a:ext uri="{FF2B5EF4-FFF2-40B4-BE49-F238E27FC236}">
                <a16:creationId xmlns:a16="http://schemas.microsoft.com/office/drawing/2014/main" id="{FF6013FC-3223-4C47-8054-F404DC7F06E3}"/>
              </a:ext>
            </a:extLst>
          </p:cNvPr>
          <p:cNvSpPr>
            <a:spLocks noGrp="1" noChangeArrowheads="1"/>
          </p:cNvSpPr>
          <p:nvPr>
            <p:ph type="ftr" sz="quarter" idx="11"/>
          </p:nvPr>
        </p:nvSpPr>
        <p:spPr>
          <a:ln/>
        </p:spPr>
        <p:txBody>
          <a:bodyPr/>
          <a:lstStyle>
            <a:lvl1pPr>
              <a:defRPr b="0" i="0">
                <a:latin typeface="Proxima Nova Rg" panose="02000506030000020004" pitchFamily="2" charset="77"/>
              </a:defRPr>
            </a:lvl1pPr>
          </a:lstStyle>
          <a:p>
            <a:pPr>
              <a:defRPr/>
            </a:pPr>
            <a:endParaRPr lang="en-US" altLang="en-US" dirty="0"/>
          </a:p>
        </p:txBody>
      </p:sp>
    </p:spTree>
    <p:extLst>
      <p:ext uri="{BB962C8B-B14F-4D97-AF65-F5344CB8AC3E}">
        <p14:creationId xmlns:p14="http://schemas.microsoft.com/office/powerpoint/2010/main" val="3682321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844A-6742-E891-AECD-04886C77F1BF}"/>
              </a:ext>
            </a:extLst>
          </p:cNvPr>
          <p:cNvSpPr>
            <a:spLocks noGrp="1"/>
          </p:cNvSpPr>
          <p:nvPr>
            <p:ph type="title"/>
          </p:nvPr>
        </p:nvSpPr>
        <p:spPr/>
        <p:txBody>
          <a:bodyPr/>
          <a:lstStyle/>
          <a:p>
            <a:r>
              <a:rPr lang="en-GB"/>
              <a:t>Click to edit Master title style</a:t>
            </a:r>
            <a:endParaRPr lang="en-BR"/>
          </a:p>
        </p:txBody>
      </p:sp>
      <p:sp>
        <p:nvSpPr>
          <p:cNvPr id="3" name="Date Placeholder 2">
            <a:extLst>
              <a:ext uri="{FF2B5EF4-FFF2-40B4-BE49-F238E27FC236}">
                <a16:creationId xmlns:a16="http://schemas.microsoft.com/office/drawing/2014/main" id="{A0386027-7351-BD56-79F7-396B249931CE}"/>
              </a:ext>
            </a:extLst>
          </p:cNvPr>
          <p:cNvSpPr>
            <a:spLocks noGrp="1"/>
          </p:cNvSpPr>
          <p:nvPr>
            <p:ph type="dt" sz="half" idx="10"/>
          </p:nvPr>
        </p:nvSpPr>
        <p:spPr/>
        <p:txBody>
          <a:bodyPr/>
          <a:lstStyle/>
          <a:p>
            <a:fld id="{ACFF7E64-FBC4-1945-B509-07DB3A8F0525}" type="datetimeFigureOut">
              <a:rPr lang="en-BR" smtClean="0"/>
              <a:t>15/11/23</a:t>
            </a:fld>
            <a:endParaRPr lang="en-BR"/>
          </a:p>
        </p:txBody>
      </p:sp>
      <p:sp>
        <p:nvSpPr>
          <p:cNvPr id="4" name="Footer Placeholder 3">
            <a:extLst>
              <a:ext uri="{FF2B5EF4-FFF2-40B4-BE49-F238E27FC236}">
                <a16:creationId xmlns:a16="http://schemas.microsoft.com/office/drawing/2014/main" id="{21FBDA3C-F23D-FEC7-EBC5-86FCBA89763F}"/>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F3487AD0-C4EA-083D-075B-3372E8054253}"/>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8979825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0" i="0">
                <a:latin typeface="Proxima Nova Rg" panose="02000506030000020004" pitchFamily="2" charset="77"/>
              </a:defRPr>
            </a:lvl1pPr>
          </a:lstStyle>
          <a:p>
            <a:endParaRPr lang="pt-BR" dirty="0"/>
          </a:p>
        </p:txBody>
      </p:sp>
      <p:sp>
        <p:nvSpPr>
          <p:cNvPr id="3" name="Espaço Reservado para Conteúdo 2"/>
          <p:cNvSpPr>
            <a:spLocks noGrp="1"/>
          </p:cNvSpPr>
          <p:nvPr>
            <p:ph idx="1"/>
          </p:nvPr>
        </p:nvSpPr>
        <p:spPr/>
        <p:txBody>
          <a:bodyPr/>
          <a:lstStyle>
            <a:lvl1pPr>
              <a:defRPr b="0" i="0">
                <a:latin typeface="Proxima Nova Rg" panose="02000506030000020004" pitchFamily="2" charset="77"/>
              </a:defRPr>
            </a:lvl1pPr>
            <a:lvl2pPr>
              <a:defRPr b="0" i="0">
                <a:latin typeface="Proxima Nova Rg" panose="02000506030000020004" pitchFamily="2" charset="77"/>
              </a:defRPr>
            </a:lvl2pPr>
            <a:lvl3pPr>
              <a:defRPr b="0" i="0">
                <a:latin typeface="Proxima Nova Rg" panose="02000506030000020004" pitchFamily="2" charset="77"/>
              </a:defRPr>
            </a:lvl3pPr>
            <a:lvl4pPr>
              <a:defRPr b="0" i="0">
                <a:latin typeface="Proxima Nova Rg" panose="02000506030000020004" pitchFamily="2" charset="77"/>
              </a:defRPr>
            </a:lvl4pPr>
            <a:lvl5pPr>
              <a:defRPr b="0" i="0">
                <a:latin typeface="Proxima Nova Rg" panose="02000506030000020004" pitchFamily="2" charset="77"/>
              </a:defRPr>
            </a:lvl5pPr>
          </a:lstStyle>
          <a:p>
            <a:pPr lvl="0"/>
            <a:endParaRPr lang="pt-BR" dirty="0"/>
          </a:p>
        </p:txBody>
      </p:sp>
    </p:spTree>
    <p:extLst>
      <p:ext uri="{BB962C8B-B14F-4D97-AF65-F5344CB8AC3E}">
        <p14:creationId xmlns:p14="http://schemas.microsoft.com/office/powerpoint/2010/main" val="5216389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170614" y="6396305"/>
            <a:ext cx="2021387"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Proxima Nova Rg" panose="02000506030000020004" pitchFamily="2" charset="77"/>
                <a:ea typeface="Frutiger LT Std 55 Roman" charset="0"/>
                <a:cs typeface="Frutiger LT Std 55 Roman"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Proxima Nova Rg" panose="02000506030000020004" pitchFamily="2" charset="77"/>
                <a:ea typeface="Frutiger LT Std 55 Roman" charset="0"/>
                <a:cs typeface="Frutiger LT Std 55 Roman" charset="0"/>
                <a:sym typeface="Helvetica Light"/>
              </a:rPr>
              <a:t>www.earthobservations.org</a:t>
            </a:r>
            <a:endParaRPr lang="en-US" sz="1266" b="0" i="0" u="none" kern="0" dirty="0">
              <a:solidFill>
                <a:srgbClr val="0365C0">
                  <a:lumMod val="75000"/>
                </a:srgbClr>
              </a:solidFill>
              <a:latin typeface="Proxima Nova Rg" panose="02000506030000020004" pitchFamily="2" charset="77"/>
              <a:ea typeface="Frutiger LT Std 55 Roman" charset="0"/>
              <a:cs typeface="Frutiger LT Std 55 Roman" charset="0"/>
              <a:sym typeface="Helvetica Light"/>
            </a:endParaRPr>
          </a:p>
        </p:txBody>
      </p:sp>
    </p:spTree>
    <p:extLst>
      <p:ext uri="{BB962C8B-B14F-4D97-AF65-F5344CB8AC3E}">
        <p14:creationId xmlns:p14="http://schemas.microsoft.com/office/powerpoint/2010/main" val="3900682727"/>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sz="3600" b="0" i="0">
                <a:latin typeface="Proxima Nova Lt" panose="02000506030000020004" pitchFamily="2" charset="77"/>
              </a:defRPr>
            </a:lvl1pPr>
          </a:lstStyle>
          <a:p>
            <a:endParaRPr lang="pt-BR" dirty="0"/>
          </a:p>
        </p:txBody>
      </p:sp>
      <p:sp>
        <p:nvSpPr>
          <p:cNvPr id="3" name="Retângulo 2">
            <a:extLst>
              <a:ext uri="{FF2B5EF4-FFF2-40B4-BE49-F238E27FC236}">
                <a16:creationId xmlns:a16="http://schemas.microsoft.com/office/drawing/2014/main" id="{BFE4B058-BF5A-D74D-AD5A-6598EE83D717}"/>
              </a:ext>
            </a:extLst>
          </p:cNvPr>
          <p:cNvSpPr/>
          <p:nvPr userDrawn="1"/>
        </p:nvSpPr>
        <p:spPr>
          <a:xfrm>
            <a:off x="2831637" y="908720"/>
            <a:ext cx="6096000" cy="369332"/>
          </a:xfrm>
          <a:prstGeom prst="rect">
            <a:avLst/>
          </a:prstGeom>
        </p:spPr>
        <p:txBody>
          <a:bodyPr>
            <a:spAutoFit/>
          </a:bodyPr>
          <a:lstStyle/>
          <a:p>
            <a:r>
              <a:rPr lang="pt-BR" sz="1800" b="0" i="0" dirty="0">
                <a:latin typeface="Proxima Nova Rg" panose="02000506030000020004" pitchFamily="2" charset="77"/>
              </a:rPr>
              <a:t>Clique para editar o estilo do título mestre</a:t>
            </a:r>
          </a:p>
        </p:txBody>
      </p:sp>
    </p:spTree>
    <p:extLst>
      <p:ext uri="{BB962C8B-B14F-4D97-AF65-F5344CB8AC3E}">
        <p14:creationId xmlns:p14="http://schemas.microsoft.com/office/powerpoint/2010/main" val="17496997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1" y="274639"/>
            <a:ext cx="10972801" cy="706090"/>
          </a:xfrm>
          <a:prstGeom prst="rect">
            <a:avLst/>
          </a:prstGeom>
        </p:spPr>
        <p:txBody>
          <a:bodyPr lIns="65022" tIns="65022" rIns="65022" bIns="65022"/>
          <a:lstStyle>
            <a:lvl1pPr defTabSz="914367">
              <a:defRPr sz="3600" b="1" i="0">
                <a:solidFill>
                  <a:srgbClr val="0261A8"/>
                </a:solidFill>
                <a:latin typeface="Proxima Nova Lt" panose="02000506030000020004" pitchFamily="2" charset="77"/>
                <a:ea typeface="Proxima Nova Lt" panose="02000506030000020004" pitchFamily="2" charset="77"/>
                <a:cs typeface="Proxima Nova Lt" panose="02000506030000020004" pitchFamily="2" charset="77"/>
                <a:sym typeface="Calibri"/>
              </a:defRPr>
            </a:lvl1pPr>
          </a:lstStyle>
          <a:p>
            <a:r>
              <a:rPr dirty="0"/>
              <a:t>Title Text</a:t>
            </a:r>
          </a:p>
        </p:txBody>
      </p:sp>
      <p:sp>
        <p:nvSpPr>
          <p:cNvPr id="119" name="Shape 119"/>
          <p:cNvSpPr>
            <a:spLocks noGrp="1"/>
          </p:cNvSpPr>
          <p:nvPr>
            <p:ph type="sldNum" sz="quarter" idx="2"/>
          </p:nvPr>
        </p:nvSpPr>
        <p:spPr>
          <a:xfrm>
            <a:off x="11178619" y="6386694"/>
            <a:ext cx="403781" cy="304438"/>
          </a:xfrm>
          <a:prstGeom prst="rect">
            <a:avLst/>
          </a:prstGeom>
        </p:spPr>
        <p:txBody>
          <a:bodyPr lIns="65022" tIns="65022" rIns="65022" bIns="65022" anchor="ctr"/>
          <a:lstStyle>
            <a:lvl1pPr algn="r" defTabSz="914367">
              <a:defRPr sz="1125" b="0" i="0">
                <a:solidFill>
                  <a:srgbClr val="888888"/>
                </a:solidFill>
                <a:latin typeface="Proxima Nova Rg" panose="02000506030000020004" pitchFamily="2" charset="77"/>
                <a:ea typeface="Proxima Nova Rg" panose="02000506030000020004" pitchFamily="2" charset="77"/>
                <a:cs typeface="Proxima Nova Rg" panose="02000506030000020004" pitchFamily="2" charset="77"/>
                <a:sym typeface="Calibri"/>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702037614"/>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25476" y="298452"/>
            <a:ext cx="10972801" cy="721145"/>
          </a:xfrm>
          <a:prstGeom prst="rect">
            <a:avLst/>
          </a:prstGeom>
        </p:spPr>
        <p:txBody>
          <a:bodyPr lIns="65022" tIns="65022" rIns="65022" bIns="65022">
            <a:normAutofit/>
          </a:bodyPr>
          <a:lstStyle>
            <a:lvl1pPr defTabSz="914367">
              <a:defRPr sz="3200" b="1" i="0">
                <a:solidFill>
                  <a:srgbClr val="0261A8"/>
                </a:solidFill>
                <a:latin typeface="Proxima Nova Lt" panose="02000506030000020004" pitchFamily="2" charset="77"/>
                <a:ea typeface="Proxima Nova Lt" panose="02000506030000020004" pitchFamily="2" charset="77"/>
                <a:cs typeface="Proxima Nova Lt" panose="02000506030000020004" pitchFamily="2" charset="77"/>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170613" y="6396305"/>
            <a:ext cx="2021387"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3199292605"/>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914400" y="381000"/>
            <a:ext cx="10871200" cy="762000"/>
          </a:xfrm>
          <a:prstGeom prst="rect">
            <a:avLst/>
          </a:prstGeom>
        </p:spPr>
        <p:txBody>
          <a:bodyPr/>
          <a:lstStyle>
            <a:lvl1pPr>
              <a:defRPr sz="3200" b="0" i="0">
                <a:solidFill>
                  <a:srgbClr val="0261A8"/>
                </a:solidFill>
              </a:defRPr>
            </a:lvl1pPr>
          </a:lstStyle>
          <a:p>
            <a:r>
              <a:rPr lang="pt-BR" dirty="0"/>
              <a:t>Clique para editar o estilo do título mestre</a:t>
            </a:r>
          </a:p>
        </p:txBody>
      </p:sp>
    </p:spTree>
    <p:extLst>
      <p:ext uri="{BB962C8B-B14F-4D97-AF65-F5344CB8AC3E}">
        <p14:creationId xmlns:p14="http://schemas.microsoft.com/office/powerpoint/2010/main" val="195752869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82E21-31F8-635D-364D-4B700E91638D}"/>
              </a:ext>
            </a:extLst>
          </p:cNvPr>
          <p:cNvSpPr>
            <a:spLocks noGrp="1"/>
          </p:cNvSpPr>
          <p:nvPr>
            <p:ph type="dt" sz="half" idx="10"/>
          </p:nvPr>
        </p:nvSpPr>
        <p:spPr/>
        <p:txBody>
          <a:bodyPr/>
          <a:lstStyle/>
          <a:p>
            <a:fld id="{ACFF7E64-FBC4-1945-B509-07DB3A8F0525}" type="datetimeFigureOut">
              <a:rPr lang="en-BR" smtClean="0"/>
              <a:t>15/11/23</a:t>
            </a:fld>
            <a:endParaRPr lang="en-BR"/>
          </a:p>
        </p:txBody>
      </p:sp>
      <p:sp>
        <p:nvSpPr>
          <p:cNvPr id="3" name="Footer Placeholder 2">
            <a:extLst>
              <a:ext uri="{FF2B5EF4-FFF2-40B4-BE49-F238E27FC236}">
                <a16:creationId xmlns:a16="http://schemas.microsoft.com/office/drawing/2014/main" id="{7E0A65CF-1BB5-6A4A-D358-8247FA18CFD1}"/>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71C418CE-B185-02CE-5ED3-0C38FD76D550}"/>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790852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10104-2BB3-FF7C-A21B-0FA3555BD6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R"/>
          </a:p>
        </p:txBody>
      </p:sp>
      <p:sp>
        <p:nvSpPr>
          <p:cNvPr id="3" name="Content Placeholder 2">
            <a:extLst>
              <a:ext uri="{FF2B5EF4-FFF2-40B4-BE49-F238E27FC236}">
                <a16:creationId xmlns:a16="http://schemas.microsoft.com/office/drawing/2014/main" id="{E64C447F-43FF-F119-EEBB-5094A7341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Text Placeholder 3">
            <a:extLst>
              <a:ext uri="{FF2B5EF4-FFF2-40B4-BE49-F238E27FC236}">
                <a16:creationId xmlns:a16="http://schemas.microsoft.com/office/drawing/2014/main" id="{156D436D-FDEA-8346-DB98-1BFABBFA17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004532-A32C-1677-1571-EF730CE9B30A}"/>
              </a:ext>
            </a:extLst>
          </p:cNvPr>
          <p:cNvSpPr>
            <a:spLocks noGrp="1"/>
          </p:cNvSpPr>
          <p:nvPr>
            <p:ph type="dt" sz="half" idx="10"/>
          </p:nvPr>
        </p:nvSpPr>
        <p:spPr/>
        <p:txBody>
          <a:bodyPr/>
          <a:lstStyle/>
          <a:p>
            <a:fld id="{ACFF7E64-FBC4-1945-B509-07DB3A8F0525}" type="datetimeFigureOut">
              <a:rPr lang="en-BR" smtClean="0"/>
              <a:t>15/11/23</a:t>
            </a:fld>
            <a:endParaRPr lang="en-BR"/>
          </a:p>
        </p:txBody>
      </p:sp>
      <p:sp>
        <p:nvSpPr>
          <p:cNvPr id="6" name="Footer Placeholder 5">
            <a:extLst>
              <a:ext uri="{FF2B5EF4-FFF2-40B4-BE49-F238E27FC236}">
                <a16:creationId xmlns:a16="http://schemas.microsoft.com/office/drawing/2014/main" id="{3917BF12-3A7D-5270-29C2-B666ED4450A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7C86A72C-F4D3-235A-C75F-95D8B0594DC9}"/>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1241758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25A4-FB70-C766-A9EC-D866C2CFE3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R"/>
          </a:p>
        </p:txBody>
      </p:sp>
      <p:sp>
        <p:nvSpPr>
          <p:cNvPr id="3" name="Picture Placeholder 2">
            <a:extLst>
              <a:ext uri="{FF2B5EF4-FFF2-40B4-BE49-F238E27FC236}">
                <a16:creationId xmlns:a16="http://schemas.microsoft.com/office/drawing/2014/main" id="{7B76515F-0699-6B5E-709A-A03DB0034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D0DD6B44-B2D4-0899-2FF5-893C619E9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6F9DAE-57D1-7989-8F97-666A2D92913F}"/>
              </a:ext>
            </a:extLst>
          </p:cNvPr>
          <p:cNvSpPr>
            <a:spLocks noGrp="1"/>
          </p:cNvSpPr>
          <p:nvPr>
            <p:ph type="dt" sz="half" idx="10"/>
          </p:nvPr>
        </p:nvSpPr>
        <p:spPr/>
        <p:txBody>
          <a:bodyPr/>
          <a:lstStyle/>
          <a:p>
            <a:fld id="{ACFF7E64-FBC4-1945-B509-07DB3A8F0525}" type="datetimeFigureOut">
              <a:rPr lang="en-BR" smtClean="0"/>
              <a:t>15/11/23</a:t>
            </a:fld>
            <a:endParaRPr lang="en-BR"/>
          </a:p>
        </p:txBody>
      </p:sp>
      <p:sp>
        <p:nvSpPr>
          <p:cNvPr id="6" name="Footer Placeholder 5">
            <a:extLst>
              <a:ext uri="{FF2B5EF4-FFF2-40B4-BE49-F238E27FC236}">
                <a16:creationId xmlns:a16="http://schemas.microsoft.com/office/drawing/2014/main" id="{869BBD33-A8E2-9335-A1A5-2033164D888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B3E95A55-12BE-B9D3-245B-C83BB10C2917}"/>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1996476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5.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1.png"/><Relationship Id="rId39" Type="http://schemas.openxmlformats.org/officeDocument/2006/relationships/image" Target="../media/image24.png"/><Relationship Id="rId21" Type="http://schemas.openxmlformats.org/officeDocument/2006/relationships/image" Target="../media/image6.png"/><Relationship Id="rId34" Type="http://schemas.openxmlformats.org/officeDocument/2006/relationships/image" Target="../media/image19.png"/><Relationship Id="rId42" Type="http://schemas.openxmlformats.org/officeDocument/2006/relationships/image" Target="../media/image27.png"/><Relationship Id="rId47" Type="http://schemas.openxmlformats.org/officeDocument/2006/relationships/image" Target="../media/image32.png"/><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image" Target="../media/image14.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image" Target="../media/image9.png"/><Relationship Id="rId32" Type="http://schemas.openxmlformats.org/officeDocument/2006/relationships/image" Target="../media/image17.png"/><Relationship Id="rId37" Type="http://schemas.openxmlformats.org/officeDocument/2006/relationships/image" Target="../media/image22.png"/><Relationship Id="rId40" Type="http://schemas.openxmlformats.org/officeDocument/2006/relationships/image" Target="../media/image25.png"/><Relationship Id="rId45" Type="http://schemas.openxmlformats.org/officeDocument/2006/relationships/image" Target="../media/image30.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8.png"/><Relationship Id="rId28" Type="http://schemas.openxmlformats.org/officeDocument/2006/relationships/image" Target="../media/image13.png"/><Relationship Id="rId36" Type="http://schemas.openxmlformats.org/officeDocument/2006/relationships/image" Target="../media/image2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image" Target="../media/image16.png"/><Relationship Id="rId44" Type="http://schemas.openxmlformats.org/officeDocument/2006/relationships/image" Target="../media/image29.pn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image" Target="../media/image7.png"/><Relationship Id="rId27" Type="http://schemas.openxmlformats.org/officeDocument/2006/relationships/image" Target="../media/image12.png"/><Relationship Id="rId30" Type="http://schemas.openxmlformats.org/officeDocument/2006/relationships/image" Target="../media/image15.png"/><Relationship Id="rId35" Type="http://schemas.openxmlformats.org/officeDocument/2006/relationships/image" Target="../media/image20.png"/><Relationship Id="rId43" Type="http://schemas.openxmlformats.org/officeDocument/2006/relationships/image" Target="../media/image28.png"/><Relationship Id="rId48" Type="http://schemas.openxmlformats.org/officeDocument/2006/relationships/image" Target="../media/image33.png"/><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10.png"/><Relationship Id="rId33" Type="http://schemas.openxmlformats.org/officeDocument/2006/relationships/image" Target="../media/image18.png"/><Relationship Id="rId38" Type="http://schemas.openxmlformats.org/officeDocument/2006/relationships/image" Target="../media/image23.png"/><Relationship Id="rId46" Type="http://schemas.openxmlformats.org/officeDocument/2006/relationships/image" Target="../media/image31.png"/><Relationship Id="rId20" Type="http://schemas.openxmlformats.org/officeDocument/2006/relationships/theme" Target="../theme/theme3.xml"/><Relationship Id="rId41" Type="http://schemas.openxmlformats.org/officeDocument/2006/relationships/image" Target="../media/image2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10" Type="http://schemas.openxmlformats.org/officeDocument/2006/relationships/image" Target="../media/image1.png"/><Relationship Id="rId4" Type="http://schemas.openxmlformats.org/officeDocument/2006/relationships/slideLayout" Target="../slideLayouts/slideLayout61.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23BF-32DD-04B6-9DE7-731822E1D0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R"/>
          </a:p>
        </p:txBody>
      </p:sp>
      <p:sp>
        <p:nvSpPr>
          <p:cNvPr id="3" name="Text Placeholder 2">
            <a:extLst>
              <a:ext uri="{FF2B5EF4-FFF2-40B4-BE49-F238E27FC236}">
                <a16:creationId xmlns:a16="http://schemas.microsoft.com/office/drawing/2014/main" id="{5EB9F546-A5F6-4A77-3104-617E067FA0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Date Placeholder 3">
            <a:extLst>
              <a:ext uri="{FF2B5EF4-FFF2-40B4-BE49-F238E27FC236}">
                <a16:creationId xmlns:a16="http://schemas.microsoft.com/office/drawing/2014/main" id="{BC653BF8-EDE9-F49D-D257-345A9139F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FF7E64-FBC4-1945-B509-07DB3A8F0525}" type="datetimeFigureOut">
              <a:rPr lang="en-BR" smtClean="0"/>
              <a:t>15/11/23</a:t>
            </a:fld>
            <a:endParaRPr lang="en-BR"/>
          </a:p>
        </p:txBody>
      </p:sp>
      <p:sp>
        <p:nvSpPr>
          <p:cNvPr id="5" name="Footer Placeholder 4">
            <a:extLst>
              <a:ext uri="{FF2B5EF4-FFF2-40B4-BE49-F238E27FC236}">
                <a16:creationId xmlns:a16="http://schemas.microsoft.com/office/drawing/2014/main" id="{3B6EBCCC-7804-BE36-6321-459A815800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D2CE5EEC-0727-EFAA-8D28-6F46DEA91C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E483D-1ECC-EB43-A2F8-2AD1123954ED}" type="slidenum">
              <a:rPr lang="en-BR" smtClean="0"/>
              <a:t>‹#›</a:t>
            </a:fld>
            <a:endParaRPr lang="en-BR"/>
          </a:p>
        </p:txBody>
      </p:sp>
    </p:spTree>
    <p:extLst>
      <p:ext uri="{BB962C8B-B14F-4D97-AF65-F5344CB8AC3E}">
        <p14:creationId xmlns:p14="http://schemas.microsoft.com/office/powerpoint/2010/main" val="2423271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77" r:id="rId15"/>
    <p:sldLayoutId id="2147483678" r:id="rId16"/>
    <p:sldLayoutId id="2147483679" r:id="rId17"/>
    <p:sldLayoutId id="2147483680" r:id="rId18"/>
    <p:sldLayoutId id="214748370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4" descr="GEO - Group on Earth Observations">
            <a:extLst>
              <a:ext uri="{FF2B5EF4-FFF2-40B4-BE49-F238E27FC236}">
                <a16:creationId xmlns:a16="http://schemas.microsoft.com/office/drawing/2014/main" id="{6C33E725-12C3-9340-9062-038793F6CBBD}"/>
              </a:ext>
            </a:extLst>
          </p:cNvPr>
          <p:cNvPicPr>
            <a:picLocks noChangeAspect="1" noChangeArrowheads="1"/>
          </p:cNvPicPr>
          <p:nvPr userDrawn="1"/>
        </p:nvPicPr>
        <p:blipFill>
          <a:blip r:embed="rId13" cstate="email">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 y="6237311"/>
            <a:ext cx="1740549" cy="60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01841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3249"/>
        </a:solidFill>
        <a:effectLst/>
      </p:bgPr>
    </p:bg>
    <p:spTree>
      <p:nvGrpSpPr>
        <p:cNvPr id="1" name="Shape 9"/>
        <p:cNvGrpSpPr/>
        <p:nvPr/>
      </p:nvGrpSpPr>
      <p:grpSpPr>
        <a:xfrm>
          <a:off x="0" y="0"/>
          <a:ext cx="0" cy="0"/>
          <a:chOff x="0" y="0"/>
          <a:chExt cx="0" cy="0"/>
        </a:xfrm>
      </p:grpSpPr>
      <p:sp>
        <p:nvSpPr>
          <p:cNvPr id="10" name="Google Shape;10;p14"/>
          <p:cNvSpPr txBox="1"/>
          <p:nvPr/>
        </p:nvSpPr>
        <p:spPr>
          <a:xfrm>
            <a:off x="220801" y="6202800"/>
            <a:ext cx="120857" cy="215444"/>
          </a:xfrm>
          <a:prstGeom prst="rect">
            <a:avLst/>
          </a:prstGeom>
          <a:noFill/>
          <a:ln>
            <a:noFill/>
          </a:ln>
        </p:spPr>
        <p:txBody>
          <a:bodyPr spcFirstLastPara="1" wrap="square" lIns="0" tIns="45575" rIns="91176" bIns="45575" anchor="t" anchorCtr="0">
            <a:spAutoFit/>
          </a:bodyPr>
          <a:lstStyle/>
          <a:p>
            <a:pPr marL="0" marR="0" lvl="0" indent="0" algn="l" rtl="0">
              <a:spcBef>
                <a:spcPts val="0"/>
              </a:spcBef>
              <a:spcAft>
                <a:spcPts val="0"/>
              </a:spcAft>
              <a:buNone/>
            </a:pPr>
            <a:r>
              <a:rPr lang="en-IT" sz="798" b="0" i="0" u="none" strike="noStrike" cap="none">
                <a:solidFill>
                  <a:srgbClr val="8197A6"/>
                </a:solidFill>
                <a:latin typeface="Arial"/>
                <a:ea typeface="Arial"/>
                <a:cs typeface="Arial"/>
                <a:sym typeface="Arial"/>
              </a:rPr>
              <a:t> </a:t>
            </a:r>
            <a:endParaRPr sz="798" b="0" i="0" u="none" strike="noStrike" cap="none">
              <a:solidFill>
                <a:srgbClr val="8197A6"/>
              </a:solidFill>
              <a:latin typeface="Arial"/>
              <a:ea typeface="Arial"/>
              <a:cs typeface="Arial"/>
              <a:sym typeface="Arial"/>
            </a:endParaRPr>
          </a:p>
        </p:txBody>
      </p:sp>
      <p:sp>
        <p:nvSpPr>
          <p:cNvPr id="11" name="Google Shape;11;p14"/>
          <p:cNvSpPr txBox="1"/>
          <p:nvPr/>
        </p:nvSpPr>
        <p:spPr>
          <a:xfrm>
            <a:off x="770887" y="447366"/>
            <a:ext cx="6688666" cy="211148"/>
          </a:xfrm>
          <a:prstGeom prst="rect">
            <a:avLst/>
          </a:prstGeom>
          <a:noFill/>
          <a:ln>
            <a:noFill/>
          </a:ln>
        </p:spPr>
        <p:txBody>
          <a:bodyPr spcFirstLastPara="1" wrap="square" lIns="91176" tIns="45575" rIns="91176" bIns="45575" anchor="t" anchorCtr="0">
            <a:spAutoFit/>
          </a:bodyPr>
          <a:lstStyle/>
          <a:p>
            <a:pPr marL="0" marR="0" lvl="0" indent="0" algn="l" rtl="0">
              <a:spcBef>
                <a:spcPts val="0"/>
              </a:spcBef>
              <a:spcAft>
                <a:spcPts val="0"/>
              </a:spcAft>
              <a:buNone/>
            </a:pPr>
            <a:endParaRPr sz="770" b="0" i="0" u="none" strike="noStrike" cap="none">
              <a:solidFill>
                <a:schemeClr val="dk1"/>
              </a:solidFill>
              <a:latin typeface="Verdana"/>
              <a:ea typeface="Verdana"/>
              <a:cs typeface="Verdana"/>
              <a:sym typeface="Verdana"/>
            </a:endParaRPr>
          </a:p>
        </p:txBody>
      </p:sp>
      <p:sp>
        <p:nvSpPr>
          <p:cNvPr id="12" name="Google Shape;12;p14"/>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marR="0" lvl="0" algn="l" rtl="0">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2pPr>
            <a:lvl3pPr marR="0" lvl="2"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3pPr>
            <a:lvl4pPr marR="0" lvl="3"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4pPr>
            <a:lvl5pPr marR="0" lvl="4"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5pPr>
            <a:lvl6pPr marR="0" lvl="5"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6pPr>
            <a:lvl7pPr marR="0" lvl="6"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7pPr>
            <a:lvl8pPr marR="0" lvl="7"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8pPr>
            <a:lvl9pPr marR="0" lvl="8"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9pPr>
          </a:lstStyle>
          <a:p>
            <a:endParaRPr/>
          </a:p>
        </p:txBody>
      </p:sp>
      <p:sp>
        <p:nvSpPr>
          <p:cNvPr id="13" name="Google Shape;13;p14"/>
          <p:cNvSpPr txBox="1">
            <a:spLocks noGrp="1"/>
          </p:cNvSpPr>
          <p:nvPr>
            <p:ph type="body" idx="1"/>
          </p:nvPr>
        </p:nvSpPr>
        <p:spPr>
          <a:xfrm>
            <a:off x="219001" y="882000"/>
            <a:ext cx="11732718" cy="532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9000"/>
              </a:lnSpc>
              <a:spcBef>
                <a:spcPts val="360"/>
              </a:spcBef>
              <a:spcAft>
                <a:spcPts val="0"/>
              </a:spcAft>
              <a:buClr>
                <a:srgbClr val="8197A6"/>
              </a:buClr>
              <a:buSzPts val="1800"/>
              <a:buFont typeface="Arial"/>
              <a:buNone/>
              <a:defRPr sz="1800" b="0" i="0" u="none" strike="noStrike" cap="none">
                <a:solidFill>
                  <a:srgbClr val="8197A6"/>
                </a:solidFill>
                <a:latin typeface="Arial"/>
                <a:ea typeface="Arial"/>
                <a:cs typeface="Arial"/>
                <a:sym typeface="Arial"/>
              </a:defRPr>
            </a:lvl1pPr>
            <a:lvl2pPr marL="914400" marR="0" lvl="1" indent="-228600" algn="l" rtl="0">
              <a:lnSpc>
                <a:spcPct val="119000"/>
              </a:lnSpc>
              <a:spcBef>
                <a:spcPts val="360"/>
              </a:spcBef>
              <a:spcAft>
                <a:spcPts val="0"/>
              </a:spcAft>
              <a:buClr>
                <a:schemeClr val="accent1"/>
              </a:buClr>
              <a:buSzPts val="1800"/>
              <a:buFont typeface="Verdana"/>
              <a:buNone/>
              <a:defRPr sz="1800" b="0" i="0" u="none" strike="noStrike" cap="none">
                <a:solidFill>
                  <a:srgbClr val="8197A6"/>
                </a:solidFill>
                <a:latin typeface="Arial"/>
                <a:ea typeface="Arial"/>
                <a:cs typeface="Arial"/>
                <a:sym typeface="Arial"/>
              </a:defRPr>
            </a:lvl2pPr>
            <a:lvl3pPr marL="1371600" marR="0" lvl="2" indent="-228600" algn="l" rtl="0">
              <a:lnSpc>
                <a:spcPct val="119000"/>
              </a:lnSpc>
              <a:spcBef>
                <a:spcPts val="360"/>
              </a:spcBef>
              <a:spcAft>
                <a:spcPts val="0"/>
              </a:spcAft>
              <a:buClr>
                <a:schemeClr val="accent1"/>
              </a:buClr>
              <a:buSzPts val="1800"/>
              <a:buFont typeface="Verdana"/>
              <a:buNone/>
              <a:defRPr sz="1800" b="0" i="0" u="none" strike="noStrike" cap="none">
                <a:solidFill>
                  <a:srgbClr val="8197A6"/>
                </a:solidFill>
                <a:latin typeface="Arial"/>
                <a:ea typeface="Arial"/>
                <a:cs typeface="Arial"/>
                <a:sym typeface="Arial"/>
              </a:defRPr>
            </a:lvl3pPr>
            <a:lvl4pPr marL="1828800" marR="0" lvl="3" indent="-228600" algn="l" rtl="0">
              <a:lnSpc>
                <a:spcPct val="119000"/>
              </a:lnSpc>
              <a:spcBef>
                <a:spcPts val="360"/>
              </a:spcBef>
              <a:spcAft>
                <a:spcPts val="0"/>
              </a:spcAft>
              <a:buClr>
                <a:schemeClr val="accent1"/>
              </a:buClr>
              <a:buSzPts val="1800"/>
              <a:buFont typeface="Verdana"/>
              <a:buNone/>
              <a:defRPr sz="1800" b="0" i="0" u="none" strike="noStrike" cap="none">
                <a:solidFill>
                  <a:srgbClr val="8197A6"/>
                </a:solidFill>
                <a:latin typeface="Arial"/>
                <a:ea typeface="Arial"/>
                <a:cs typeface="Arial"/>
                <a:sym typeface="Arial"/>
              </a:defRPr>
            </a:lvl4pPr>
            <a:lvl5pPr marL="2286000" marR="0" lvl="4" indent="-228600" algn="l" rtl="0">
              <a:lnSpc>
                <a:spcPct val="119000"/>
              </a:lnSpc>
              <a:spcBef>
                <a:spcPts val="360"/>
              </a:spcBef>
              <a:spcAft>
                <a:spcPts val="0"/>
              </a:spcAft>
              <a:buClr>
                <a:schemeClr val="accent1"/>
              </a:buClr>
              <a:buSzPts val="1800"/>
              <a:buFont typeface="Verdana"/>
              <a:buNone/>
              <a:defRPr sz="1800" b="0" i="0" u="none" strike="noStrike" cap="none">
                <a:solidFill>
                  <a:srgbClr val="8197A6"/>
                </a:solidFill>
                <a:latin typeface="Arial"/>
                <a:ea typeface="Arial"/>
                <a:cs typeface="Arial"/>
                <a:sym typeface="Arial"/>
              </a:defRPr>
            </a:lvl5pPr>
            <a:lvl6pPr marL="2743200" marR="0" lvl="5" indent="-326580" algn="l" rtl="0">
              <a:lnSpc>
                <a:spcPct val="119000"/>
              </a:lnSpc>
              <a:spcBef>
                <a:spcPts val="309"/>
              </a:spcBef>
              <a:spcAft>
                <a:spcPts val="0"/>
              </a:spcAft>
              <a:buClr>
                <a:schemeClr val="accent1"/>
              </a:buClr>
              <a:buSzPts val="1543"/>
              <a:buFont typeface="Verdana"/>
              <a:buChar char="–"/>
              <a:defRPr sz="1543" b="0" i="0" u="none" strike="noStrike" cap="none">
                <a:solidFill>
                  <a:schemeClr val="lt2"/>
                </a:solidFill>
                <a:latin typeface="Arial"/>
                <a:ea typeface="Arial"/>
                <a:cs typeface="Arial"/>
                <a:sym typeface="Arial"/>
              </a:defRPr>
            </a:lvl6pPr>
            <a:lvl7pPr marL="3200400" marR="0" lvl="6" indent="-326580" algn="l" rtl="0">
              <a:lnSpc>
                <a:spcPct val="119000"/>
              </a:lnSpc>
              <a:spcBef>
                <a:spcPts val="309"/>
              </a:spcBef>
              <a:spcAft>
                <a:spcPts val="0"/>
              </a:spcAft>
              <a:buClr>
                <a:schemeClr val="accent1"/>
              </a:buClr>
              <a:buSzPts val="1543"/>
              <a:buFont typeface="Verdana"/>
              <a:buChar char="–"/>
              <a:defRPr sz="1543" b="0" i="0" u="none" strike="noStrike" cap="none">
                <a:solidFill>
                  <a:schemeClr val="lt2"/>
                </a:solidFill>
                <a:latin typeface="Arial"/>
                <a:ea typeface="Arial"/>
                <a:cs typeface="Arial"/>
                <a:sym typeface="Arial"/>
              </a:defRPr>
            </a:lvl7pPr>
            <a:lvl8pPr marL="3657600" marR="0" lvl="7" indent="-326580" algn="l" rtl="0">
              <a:lnSpc>
                <a:spcPct val="119000"/>
              </a:lnSpc>
              <a:spcBef>
                <a:spcPts val="309"/>
              </a:spcBef>
              <a:spcAft>
                <a:spcPts val="0"/>
              </a:spcAft>
              <a:buClr>
                <a:schemeClr val="accent1"/>
              </a:buClr>
              <a:buSzPts val="1543"/>
              <a:buFont typeface="Verdana"/>
              <a:buChar char="–"/>
              <a:defRPr sz="1543" b="0" i="0" u="none" strike="noStrike" cap="none">
                <a:solidFill>
                  <a:schemeClr val="lt2"/>
                </a:solidFill>
                <a:latin typeface="Arial"/>
                <a:ea typeface="Arial"/>
                <a:cs typeface="Arial"/>
                <a:sym typeface="Arial"/>
              </a:defRPr>
            </a:lvl8pPr>
            <a:lvl9pPr marL="4114800" marR="0" lvl="8" indent="-326580" algn="l" rtl="0">
              <a:lnSpc>
                <a:spcPct val="119000"/>
              </a:lnSpc>
              <a:spcBef>
                <a:spcPts val="309"/>
              </a:spcBef>
              <a:spcAft>
                <a:spcPts val="0"/>
              </a:spcAft>
              <a:buClr>
                <a:schemeClr val="accent1"/>
              </a:buClr>
              <a:buSzPts val="1543"/>
              <a:buFont typeface="Verdana"/>
              <a:buChar char="–"/>
              <a:defRPr sz="1543" b="0" i="0" u="none" strike="noStrike" cap="none">
                <a:solidFill>
                  <a:schemeClr val="lt2"/>
                </a:solidFill>
                <a:latin typeface="Arial"/>
                <a:ea typeface="Arial"/>
                <a:cs typeface="Arial"/>
                <a:sym typeface="Arial"/>
              </a:defRPr>
            </a:lvl9pPr>
          </a:lstStyle>
          <a:p>
            <a:endParaRPr/>
          </a:p>
        </p:txBody>
      </p:sp>
      <p:sp>
        <p:nvSpPr>
          <p:cNvPr id="14" name="Google Shape;14;p14"/>
          <p:cNvSpPr txBox="1"/>
          <p:nvPr/>
        </p:nvSpPr>
        <p:spPr>
          <a:xfrm>
            <a:off x="8182027" y="6202800"/>
            <a:ext cx="3740971" cy="215444"/>
          </a:xfrm>
          <a:prstGeom prst="rect">
            <a:avLst/>
          </a:prstGeom>
          <a:noFill/>
          <a:ln>
            <a:noFill/>
          </a:ln>
        </p:spPr>
        <p:txBody>
          <a:bodyPr spcFirstLastPara="1" wrap="square" lIns="91176" tIns="45575" rIns="0" bIns="45575" anchor="t" anchorCtr="0">
            <a:spAutoFit/>
          </a:bodyPr>
          <a:lstStyle/>
          <a:p>
            <a:pPr marL="0" marR="0" lvl="0" indent="0" algn="r" rtl="0">
              <a:spcBef>
                <a:spcPts val="0"/>
              </a:spcBef>
              <a:spcAft>
                <a:spcPts val="0"/>
              </a:spcAft>
              <a:buNone/>
            </a:pPr>
            <a:r>
              <a:rPr lang="en-IT" sz="798" b="0" i="0" u="none" strike="noStrike" cap="none">
                <a:solidFill>
                  <a:schemeClr val="lt1"/>
                </a:solidFill>
                <a:latin typeface="Arial"/>
                <a:ea typeface="Arial"/>
                <a:cs typeface="Arial"/>
                <a:sym typeface="Arial"/>
              </a:rPr>
              <a:t>  </a:t>
            </a:r>
            <a:fld id="{00000000-1234-1234-1234-123412341234}" type="slidenum">
              <a:rPr lang="en-IT" sz="798" b="0" i="0" u="none" strike="noStrike" cap="none">
                <a:solidFill>
                  <a:srgbClr val="8197A6"/>
                </a:solidFill>
                <a:latin typeface="Arial"/>
                <a:ea typeface="Arial"/>
                <a:cs typeface="Arial"/>
                <a:sym typeface="Arial"/>
              </a:rPr>
              <a:pPr marL="0" marR="0" lvl="0" indent="0" algn="r" rtl="0">
                <a:spcBef>
                  <a:spcPts val="0"/>
                </a:spcBef>
                <a:spcAft>
                  <a:spcPts val="0"/>
                </a:spcAft>
                <a:buNone/>
              </a:pPr>
              <a:t>‹#›</a:t>
            </a:fld>
            <a:endParaRPr sz="798" b="0" i="0" u="none" strike="noStrike" cap="none">
              <a:solidFill>
                <a:srgbClr val="8197A6"/>
              </a:solidFill>
              <a:latin typeface="Arial"/>
              <a:ea typeface="Arial"/>
              <a:cs typeface="Arial"/>
              <a:sym typeface="Arial"/>
            </a:endParaRPr>
          </a:p>
        </p:txBody>
      </p:sp>
      <p:pic>
        <p:nvPicPr>
          <p:cNvPr id="15" name="Google Shape;15;p14"/>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10303315" y="-216085"/>
            <a:ext cx="2088182" cy="1314000"/>
          </a:xfrm>
          <a:prstGeom prst="rect">
            <a:avLst/>
          </a:prstGeom>
          <a:noFill/>
          <a:ln>
            <a:noFill/>
          </a:ln>
        </p:spPr>
      </p:pic>
      <p:cxnSp>
        <p:nvCxnSpPr>
          <p:cNvPr id="16" name="Google Shape;16;p14"/>
          <p:cNvCxnSpPr/>
          <p:nvPr/>
        </p:nvCxnSpPr>
        <p:spPr>
          <a:xfrm>
            <a:off x="220831" y="6422971"/>
            <a:ext cx="11703996" cy="0"/>
          </a:xfrm>
          <a:prstGeom prst="straightConnector1">
            <a:avLst/>
          </a:prstGeom>
          <a:noFill/>
          <a:ln w="9525" cap="flat" cmpd="sng">
            <a:solidFill>
              <a:schemeClr val="lt1"/>
            </a:solidFill>
            <a:prstDash val="solid"/>
            <a:round/>
            <a:headEnd type="none" w="sm" len="sm"/>
            <a:tailEnd type="none" w="sm" len="sm"/>
          </a:ln>
        </p:spPr>
      </p:cxnSp>
      <p:pic>
        <p:nvPicPr>
          <p:cNvPr id="17" name="Google Shape;17;p14"/>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10314596" y="6584400"/>
            <a:ext cx="1633533" cy="104400"/>
          </a:xfrm>
          <a:prstGeom prst="rect">
            <a:avLst/>
          </a:prstGeom>
          <a:noFill/>
          <a:ln>
            <a:noFill/>
          </a:ln>
        </p:spPr>
      </p:pic>
      <p:grpSp>
        <p:nvGrpSpPr>
          <p:cNvPr id="18" name="Google Shape;18;p14"/>
          <p:cNvGrpSpPr/>
          <p:nvPr/>
        </p:nvGrpSpPr>
        <p:grpSpPr>
          <a:xfrm>
            <a:off x="226070" y="6569736"/>
            <a:ext cx="9602488" cy="144114"/>
            <a:chOff x="1076500" y="4469696"/>
            <a:chExt cx="9628745" cy="144114"/>
          </a:xfrm>
        </p:grpSpPr>
        <p:pic>
          <p:nvPicPr>
            <p:cNvPr id="19" name="Google Shape;19;p14" descr="de.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1076500" y="4469696"/>
              <a:ext cx="217977" cy="144114"/>
            </a:xfrm>
            <a:prstGeom prst="rect">
              <a:avLst/>
            </a:prstGeom>
            <a:noFill/>
            <a:ln>
              <a:noFill/>
            </a:ln>
          </p:spPr>
        </p:pic>
        <p:pic>
          <p:nvPicPr>
            <p:cNvPr id="20" name="Google Shape;20;p14" descr="at.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1447640" y="4469696"/>
              <a:ext cx="217977" cy="144114"/>
            </a:xfrm>
            <a:prstGeom prst="rect">
              <a:avLst/>
            </a:prstGeom>
            <a:noFill/>
            <a:ln>
              <a:noFill/>
            </a:ln>
          </p:spPr>
        </p:pic>
        <p:pic>
          <p:nvPicPr>
            <p:cNvPr id="21" name="Google Shape;21;p14" descr="be.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1818780" y="4469696"/>
              <a:ext cx="217977" cy="144114"/>
            </a:xfrm>
            <a:prstGeom prst="rect">
              <a:avLst/>
            </a:prstGeom>
            <a:noFill/>
            <a:ln>
              <a:noFill/>
            </a:ln>
          </p:spPr>
        </p:pic>
        <p:pic>
          <p:nvPicPr>
            <p:cNvPr id="22" name="Google Shape;22;p14" descr="dk.png"/>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2189920" y="4469696"/>
              <a:ext cx="217977" cy="144114"/>
            </a:xfrm>
            <a:prstGeom prst="rect">
              <a:avLst/>
            </a:prstGeom>
            <a:noFill/>
            <a:ln>
              <a:noFill/>
            </a:ln>
          </p:spPr>
        </p:pic>
        <p:pic>
          <p:nvPicPr>
            <p:cNvPr id="23" name="Google Shape;23;p14" descr="es.png"/>
            <p:cNvPicPr preferRelativeResize="0"/>
            <p:nvPr/>
          </p:nvPicPr>
          <p:blipFill rotWithShape="1">
            <a:blip r:embed="rId27" cstate="email">
              <a:alphaModFix/>
              <a:extLst>
                <a:ext uri="{28A0092B-C50C-407E-A947-70E740481C1C}">
                  <a14:useLocalDpi xmlns:a14="http://schemas.microsoft.com/office/drawing/2010/main"/>
                </a:ext>
              </a:extLst>
            </a:blip>
            <a:srcRect/>
            <a:stretch/>
          </p:blipFill>
          <p:spPr>
            <a:xfrm>
              <a:off x="2561060" y="4469696"/>
              <a:ext cx="217977" cy="144114"/>
            </a:xfrm>
            <a:prstGeom prst="rect">
              <a:avLst/>
            </a:prstGeom>
            <a:noFill/>
            <a:ln>
              <a:noFill/>
            </a:ln>
          </p:spPr>
        </p:pic>
        <p:pic>
          <p:nvPicPr>
            <p:cNvPr id="24" name="Google Shape;24;p14" descr="ee.png"/>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2932200" y="4469696"/>
              <a:ext cx="217977" cy="144114"/>
            </a:xfrm>
            <a:prstGeom prst="rect">
              <a:avLst/>
            </a:prstGeom>
            <a:noFill/>
            <a:ln>
              <a:noFill/>
            </a:ln>
          </p:spPr>
        </p:pic>
        <p:pic>
          <p:nvPicPr>
            <p:cNvPr id="25" name="Google Shape;25;p14" descr="fi.png"/>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3303340" y="4469696"/>
              <a:ext cx="217977" cy="144114"/>
            </a:xfrm>
            <a:prstGeom prst="rect">
              <a:avLst/>
            </a:prstGeom>
            <a:noFill/>
            <a:ln>
              <a:noFill/>
            </a:ln>
          </p:spPr>
        </p:pic>
        <p:pic>
          <p:nvPicPr>
            <p:cNvPr id="26" name="Google Shape;26;p14" descr="fr.png"/>
            <p:cNvPicPr preferRelativeResize="0"/>
            <p:nvPr/>
          </p:nvPicPr>
          <p:blipFill rotWithShape="1">
            <a:blip r:embed="rId30" cstate="email">
              <a:alphaModFix/>
              <a:extLst>
                <a:ext uri="{28A0092B-C50C-407E-A947-70E740481C1C}">
                  <a14:useLocalDpi xmlns:a14="http://schemas.microsoft.com/office/drawing/2010/main"/>
                </a:ext>
              </a:extLst>
            </a:blip>
            <a:srcRect/>
            <a:stretch/>
          </p:blipFill>
          <p:spPr>
            <a:xfrm>
              <a:off x="3674480" y="4469696"/>
              <a:ext cx="217977" cy="144114"/>
            </a:xfrm>
            <a:prstGeom prst="rect">
              <a:avLst/>
            </a:prstGeom>
            <a:noFill/>
            <a:ln>
              <a:noFill/>
            </a:ln>
          </p:spPr>
        </p:pic>
        <p:pic>
          <p:nvPicPr>
            <p:cNvPr id="27" name="Google Shape;27;p14" descr="gr.png"/>
            <p:cNvPicPr preferRelativeResize="0"/>
            <p:nvPr/>
          </p:nvPicPr>
          <p:blipFill rotWithShape="1">
            <a:blip r:embed="rId31" cstate="email">
              <a:alphaModFix/>
              <a:extLst>
                <a:ext uri="{28A0092B-C50C-407E-A947-70E740481C1C}">
                  <a14:useLocalDpi xmlns:a14="http://schemas.microsoft.com/office/drawing/2010/main"/>
                </a:ext>
              </a:extLst>
            </a:blip>
            <a:srcRect/>
            <a:stretch/>
          </p:blipFill>
          <p:spPr>
            <a:xfrm>
              <a:off x="4045620" y="4469696"/>
              <a:ext cx="217977" cy="144114"/>
            </a:xfrm>
            <a:prstGeom prst="rect">
              <a:avLst/>
            </a:prstGeom>
            <a:noFill/>
            <a:ln>
              <a:noFill/>
            </a:ln>
          </p:spPr>
        </p:pic>
        <p:pic>
          <p:nvPicPr>
            <p:cNvPr id="28" name="Google Shape;28;p14" descr="hu.png"/>
            <p:cNvPicPr preferRelativeResize="0"/>
            <p:nvPr/>
          </p:nvPicPr>
          <p:blipFill rotWithShape="1">
            <a:blip r:embed="rId32" cstate="email">
              <a:alphaModFix/>
              <a:extLst>
                <a:ext uri="{28A0092B-C50C-407E-A947-70E740481C1C}">
                  <a14:useLocalDpi xmlns:a14="http://schemas.microsoft.com/office/drawing/2010/main"/>
                </a:ext>
              </a:extLst>
            </a:blip>
            <a:srcRect/>
            <a:stretch/>
          </p:blipFill>
          <p:spPr>
            <a:xfrm>
              <a:off x="4416760" y="4469696"/>
              <a:ext cx="217977" cy="144114"/>
            </a:xfrm>
            <a:prstGeom prst="rect">
              <a:avLst/>
            </a:prstGeom>
            <a:noFill/>
            <a:ln>
              <a:noFill/>
            </a:ln>
          </p:spPr>
        </p:pic>
        <p:pic>
          <p:nvPicPr>
            <p:cNvPr id="29" name="Google Shape;29;p14" descr="ie.png"/>
            <p:cNvPicPr preferRelativeResize="0"/>
            <p:nvPr/>
          </p:nvPicPr>
          <p:blipFill rotWithShape="1">
            <a:blip r:embed="rId33" cstate="email">
              <a:alphaModFix/>
              <a:extLst>
                <a:ext uri="{28A0092B-C50C-407E-A947-70E740481C1C}">
                  <a14:useLocalDpi xmlns:a14="http://schemas.microsoft.com/office/drawing/2010/main"/>
                </a:ext>
              </a:extLst>
            </a:blip>
            <a:srcRect/>
            <a:stretch/>
          </p:blipFill>
          <p:spPr>
            <a:xfrm>
              <a:off x="4787900" y="4469696"/>
              <a:ext cx="217977" cy="144114"/>
            </a:xfrm>
            <a:prstGeom prst="rect">
              <a:avLst/>
            </a:prstGeom>
            <a:noFill/>
            <a:ln>
              <a:noFill/>
            </a:ln>
          </p:spPr>
        </p:pic>
        <p:pic>
          <p:nvPicPr>
            <p:cNvPr id="30" name="Google Shape;30;p14" descr="it.png"/>
            <p:cNvPicPr preferRelativeResize="0"/>
            <p:nvPr/>
          </p:nvPicPr>
          <p:blipFill rotWithShape="1">
            <a:blip r:embed="rId34" cstate="email">
              <a:alphaModFix/>
              <a:extLst>
                <a:ext uri="{28A0092B-C50C-407E-A947-70E740481C1C}">
                  <a14:useLocalDpi xmlns:a14="http://schemas.microsoft.com/office/drawing/2010/main"/>
                </a:ext>
              </a:extLst>
            </a:blip>
            <a:srcRect/>
            <a:stretch/>
          </p:blipFill>
          <p:spPr>
            <a:xfrm>
              <a:off x="5159040" y="4469696"/>
              <a:ext cx="217977" cy="144114"/>
            </a:xfrm>
            <a:prstGeom prst="rect">
              <a:avLst/>
            </a:prstGeom>
            <a:noFill/>
            <a:ln>
              <a:noFill/>
            </a:ln>
          </p:spPr>
        </p:pic>
        <p:pic>
          <p:nvPicPr>
            <p:cNvPr id="31" name="Google Shape;31;p14" descr="lu.png"/>
            <p:cNvPicPr preferRelativeResize="0"/>
            <p:nvPr/>
          </p:nvPicPr>
          <p:blipFill rotWithShape="1">
            <a:blip r:embed="rId35" cstate="email">
              <a:alphaModFix/>
              <a:extLst>
                <a:ext uri="{28A0092B-C50C-407E-A947-70E740481C1C}">
                  <a14:useLocalDpi xmlns:a14="http://schemas.microsoft.com/office/drawing/2010/main"/>
                </a:ext>
              </a:extLst>
            </a:blip>
            <a:srcRect/>
            <a:stretch/>
          </p:blipFill>
          <p:spPr>
            <a:xfrm>
              <a:off x="5530180" y="4469696"/>
              <a:ext cx="217977" cy="144114"/>
            </a:xfrm>
            <a:prstGeom prst="rect">
              <a:avLst/>
            </a:prstGeom>
            <a:noFill/>
            <a:ln>
              <a:noFill/>
            </a:ln>
          </p:spPr>
        </p:pic>
        <p:pic>
          <p:nvPicPr>
            <p:cNvPr id="32" name="Google Shape;32;p14" descr="no.png"/>
            <p:cNvPicPr preferRelativeResize="0"/>
            <p:nvPr/>
          </p:nvPicPr>
          <p:blipFill rotWithShape="1">
            <a:blip r:embed="rId36" cstate="email">
              <a:alphaModFix/>
              <a:extLst>
                <a:ext uri="{28A0092B-C50C-407E-A947-70E740481C1C}">
                  <a14:useLocalDpi xmlns:a14="http://schemas.microsoft.com/office/drawing/2010/main"/>
                </a:ext>
              </a:extLst>
            </a:blip>
            <a:srcRect/>
            <a:stretch/>
          </p:blipFill>
          <p:spPr>
            <a:xfrm>
              <a:off x="5901320" y="4469696"/>
              <a:ext cx="217977" cy="144114"/>
            </a:xfrm>
            <a:prstGeom prst="rect">
              <a:avLst/>
            </a:prstGeom>
            <a:noFill/>
            <a:ln>
              <a:noFill/>
            </a:ln>
          </p:spPr>
        </p:pic>
        <p:pic>
          <p:nvPicPr>
            <p:cNvPr id="33" name="Google Shape;33;p14" descr="nl.png"/>
            <p:cNvPicPr preferRelativeResize="0"/>
            <p:nvPr/>
          </p:nvPicPr>
          <p:blipFill rotWithShape="1">
            <a:blip r:embed="rId37" cstate="email">
              <a:alphaModFix/>
              <a:extLst>
                <a:ext uri="{28A0092B-C50C-407E-A947-70E740481C1C}">
                  <a14:useLocalDpi xmlns:a14="http://schemas.microsoft.com/office/drawing/2010/main"/>
                </a:ext>
              </a:extLst>
            </a:blip>
            <a:srcRect/>
            <a:stretch/>
          </p:blipFill>
          <p:spPr>
            <a:xfrm>
              <a:off x="6272460" y="4469696"/>
              <a:ext cx="217977" cy="144114"/>
            </a:xfrm>
            <a:prstGeom prst="rect">
              <a:avLst/>
            </a:prstGeom>
            <a:noFill/>
            <a:ln>
              <a:noFill/>
            </a:ln>
          </p:spPr>
        </p:pic>
        <p:pic>
          <p:nvPicPr>
            <p:cNvPr id="34" name="Google Shape;34;p14" descr="pl.png"/>
            <p:cNvPicPr preferRelativeResize="0"/>
            <p:nvPr/>
          </p:nvPicPr>
          <p:blipFill rotWithShape="1">
            <a:blip r:embed="rId38" cstate="email">
              <a:alphaModFix/>
              <a:extLst>
                <a:ext uri="{28A0092B-C50C-407E-A947-70E740481C1C}">
                  <a14:useLocalDpi xmlns:a14="http://schemas.microsoft.com/office/drawing/2010/main"/>
                </a:ext>
              </a:extLst>
            </a:blip>
            <a:srcRect/>
            <a:stretch/>
          </p:blipFill>
          <p:spPr>
            <a:xfrm>
              <a:off x="6643600" y="4469696"/>
              <a:ext cx="217977" cy="144114"/>
            </a:xfrm>
            <a:prstGeom prst="rect">
              <a:avLst/>
            </a:prstGeom>
            <a:noFill/>
            <a:ln>
              <a:noFill/>
            </a:ln>
          </p:spPr>
        </p:pic>
        <p:pic>
          <p:nvPicPr>
            <p:cNvPr id="35" name="Google Shape;35;p14" descr="pt.png"/>
            <p:cNvPicPr preferRelativeResize="0"/>
            <p:nvPr/>
          </p:nvPicPr>
          <p:blipFill rotWithShape="1">
            <a:blip r:embed="rId39" cstate="email">
              <a:alphaModFix/>
              <a:extLst>
                <a:ext uri="{28A0092B-C50C-407E-A947-70E740481C1C}">
                  <a14:useLocalDpi xmlns:a14="http://schemas.microsoft.com/office/drawing/2010/main"/>
                </a:ext>
              </a:extLst>
            </a:blip>
            <a:srcRect/>
            <a:stretch/>
          </p:blipFill>
          <p:spPr>
            <a:xfrm>
              <a:off x="7014740" y="4469696"/>
              <a:ext cx="217977" cy="144114"/>
            </a:xfrm>
            <a:prstGeom prst="rect">
              <a:avLst/>
            </a:prstGeom>
            <a:noFill/>
            <a:ln>
              <a:noFill/>
            </a:ln>
          </p:spPr>
        </p:pic>
        <p:pic>
          <p:nvPicPr>
            <p:cNvPr id="36" name="Google Shape;36;p14" descr="cz.png"/>
            <p:cNvPicPr preferRelativeResize="0"/>
            <p:nvPr/>
          </p:nvPicPr>
          <p:blipFill rotWithShape="1">
            <a:blip r:embed="rId40" cstate="email">
              <a:alphaModFix/>
              <a:extLst>
                <a:ext uri="{28A0092B-C50C-407E-A947-70E740481C1C}">
                  <a14:useLocalDpi xmlns:a14="http://schemas.microsoft.com/office/drawing/2010/main"/>
                </a:ext>
              </a:extLst>
            </a:blip>
            <a:srcRect/>
            <a:stretch/>
          </p:blipFill>
          <p:spPr>
            <a:xfrm>
              <a:off x="7385880" y="4469696"/>
              <a:ext cx="217977" cy="144114"/>
            </a:xfrm>
            <a:prstGeom prst="rect">
              <a:avLst/>
            </a:prstGeom>
            <a:noFill/>
            <a:ln>
              <a:noFill/>
            </a:ln>
          </p:spPr>
        </p:pic>
        <p:pic>
          <p:nvPicPr>
            <p:cNvPr id="37" name="Google Shape;37;p14" descr="ro.png"/>
            <p:cNvPicPr preferRelativeResize="0"/>
            <p:nvPr/>
          </p:nvPicPr>
          <p:blipFill rotWithShape="1">
            <a:blip r:embed="rId41" cstate="email">
              <a:alphaModFix/>
              <a:extLst>
                <a:ext uri="{28A0092B-C50C-407E-A947-70E740481C1C}">
                  <a14:useLocalDpi xmlns:a14="http://schemas.microsoft.com/office/drawing/2010/main"/>
                </a:ext>
              </a:extLst>
            </a:blip>
            <a:srcRect/>
            <a:stretch/>
          </p:blipFill>
          <p:spPr>
            <a:xfrm>
              <a:off x="7757020" y="4469696"/>
              <a:ext cx="217977" cy="144114"/>
            </a:xfrm>
            <a:prstGeom prst="rect">
              <a:avLst/>
            </a:prstGeom>
            <a:noFill/>
            <a:ln>
              <a:noFill/>
            </a:ln>
          </p:spPr>
        </p:pic>
        <p:pic>
          <p:nvPicPr>
            <p:cNvPr id="38" name="Google Shape;38;p14" descr="se.png"/>
            <p:cNvPicPr preferRelativeResize="0"/>
            <p:nvPr/>
          </p:nvPicPr>
          <p:blipFill rotWithShape="1">
            <a:blip r:embed="rId42" cstate="email">
              <a:alphaModFix/>
              <a:extLst>
                <a:ext uri="{28A0092B-C50C-407E-A947-70E740481C1C}">
                  <a14:useLocalDpi xmlns:a14="http://schemas.microsoft.com/office/drawing/2010/main"/>
                </a:ext>
              </a:extLst>
            </a:blip>
            <a:srcRect/>
            <a:stretch/>
          </p:blipFill>
          <p:spPr>
            <a:xfrm>
              <a:off x="8499300" y="4469696"/>
              <a:ext cx="217977" cy="144114"/>
            </a:xfrm>
            <a:prstGeom prst="rect">
              <a:avLst/>
            </a:prstGeom>
            <a:noFill/>
            <a:ln>
              <a:noFill/>
            </a:ln>
          </p:spPr>
        </p:pic>
        <p:pic>
          <p:nvPicPr>
            <p:cNvPr id="39" name="Google Shape;39;p14" descr="ch.png"/>
            <p:cNvPicPr preferRelativeResize="0"/>
            <p:nvPr/>
          </p:nvPicPr>
          <p:blipFill rotWithShape="1">
            <a:blip r:embed="rId43" cstate="email">
              <a:alphaModFix/>
              <a:extLst>
                <a:ext uri="{28A0092B-C50C-407E-A947-70E740481C1C}">
                  <a14:useLocalDpi xmlns:a14="http://schemas.microsoft.com/office/drawing/2010/main"/>
                </a:ext>
              </a:extLst>
            </a:blip>
            <a:srcRect/>
            <a:stretch/>
          </p:blipFill>
          <p:spPr>
            <a:xfrm>
              <a:off x="8870442" y="4469696"/>
              <a:ext cx="217977" cy="144114"/>
            </a:xfrm>
            <a:prstGeom prst="rect">
              <a:avLst/>
            </a:prstGeom>
            <a:noFill/>
            <a:ln>
              <a:noFill/>
            </a:ln>
          </p:spPr>
        </p:pic>
        <p:pic>
          <p:nvPicPr>
            <p:cNvPr id="40" name="Google Shape;40;p14" descr="uk.png"/>
            <p:cNvPicPr preferRelativeResize="0"/>
            <p:nvPr/>
          </p:nvPicPr>
          <p:blipFill rotWithShape="1">
            <a:blip r:embed="rId44" cstate="email">
              <a:alphaModFix/>
              <a:extLst>
                <a:ext uri="{28A0092B-C50C-407E-A947-70E740481C1C}">
                  <a14:useLocalDpi xmlns:a14="http://schemas.microsoft.com/office/drawing/2010/main"/>
                </a:ext>
              </a:extLst>
            </a:blip>
            <a:srcRect/>
            <a:stretch/>
          </p:blipFill>
          <p:spPr>
            <a:xfrm>
              <a:off x="8128160" y="4469696"/>
              <a:ext cx="217977" cy="144114"/>
            </a:xfrm>
            <a:prstGeom prst="rect">
              <a:avLst/>
            </a:prstGeom>
            <a:noFill/>
            <a:ln>
              <a:noFill/>
            </a:ln>
          </p:spPr>
        </p:pic>
        <p:pic>
          <p:nvPicPr>
            <p:cNvPr id="41" name="Google Shape;41;p14"/>
            <p:cNvPicPr preferRelativeResize="0"/>
            <p:nvPr/>
          </p:nvPicPr>
          <p:blipFill rotWithShape="1">
            <a:blip r:embed="rId45" cstate="email">
              <a:alphaModFix/>
              <a:extLst>
                <a:ext uri="{28A0092B-C50C-407E-A947-70E740481C1C}">
                  <a14:useLocalDpi xmlns:a14="http://schemas.microsoft.com/office/drawing/2010/main"/>
                </a:ext>
              </a:extLst>
            </a:blip>
            <a:srcRect/>
            <a:stretch/>
          </p:blipFill>
          <p:spPr>
            <a:xfrm>
              <a:off x="9408598" y="4469696"/>
              <a:ext cx="216000" cy="144000"/>
            </a:xfrm>
            <a:prstGeom prst="rect">
              <a:avLst/>
            </a:prstGeom>
            <a:noFill/>
            <a:ln>
              <a:noFill/>
            </a:ln>
          </p:spPr>
        </p:pic>
        <p:pic>
          <p:nvPicPr>
            <p:cNvPr id="42" name="Google Shape;42;p14"/>
            <p:cNvPicPr preferRelativeResize="0"/>
            <p:nvPr/>
          </p:nvPicPr>
          <p:blipFill rotWithShape="1">
            <a:blip r:embed="rId46" cstate="email">
              <a:alphaModFix/>
              <a:extLst>
                <a:ext uri="{28A0092B-C50C-407E-A947-70E740481C1C}">
                  <a14:useLocalDpi xmlns:a14="http://schemas.microsoft.com/office/drawing/2010/main"/>
                </a:ext>
              </a:extLst>
            </a:blip>
            <a:srcRect/>
            <a:stretch/>
          </p:blipFill>
          <p:spPr>
            <a:xfrm>
              <a:off x="9768386" y="4469696"/>
              <a:ext cx="216000" cy="144000"/>
            </a:xfrm>
            <a:prstGeom prst="rect">
              <a:avLst/>
            </a:prstGeom>
            <a:noFill/>
            <a:ln>
              <a:noFill/>
            </a:ln>
          </p:spPr>
        </p:pic>
        <p:pic>
          <p:nvPicPr>
            <p:cNvPr id="43" name="Google Shape;43;p14" descr="ca.png"/>
            <p:cNvPicPr preferRelativeResize="0"/>
            <p:nvPr/>
          </p:nvPicPr>
          <p:blipFill rotWithShape="1">
            <a:blip r:embed="rId47" cstate="email">
              <a:alphaModFix/>
              <a:extLst>
                <a:ext uri="{28A0092B-C50C-407E-A947-70E740481C1C}">
                  <a14:useLocalDpi xmlns:a14="http://schemas.microsoft.com/office/drawing/2010/main"/>
                </a:ext>
              </a:extLst>
            </a:blip>
            <a:srcRect/>
            <a:stretch/>
          </p:blipFill>
          <p:spPr>
            <a:xfrm>
              <a:off x="10489245" y="4469696"/>
              <a:ext cx="216000" cy="142807"/>
            </a:xfrm>
            <a:prstGeom prst="rect">
              <a:avLst/>
            </a:prstGeom>
            <a:noFill/>
            <a:ln>
              <a:noFill/>
            </a:ln>
          </p:spPr>
        </p:pic>
        <p:pic>
          <p:nvPicPr>
            <p:cNvPr id="44" name="Google Shape;44;p14" descr="si.png"/>
            <p:cNvPicPr preferRelativeResize="0"/>
            <p:nvPr/>
          </p:nvPicPr>
          <p:blipFill rotWithShape="1">
            <a:blip r:embed="rId48" cstate="email">
              <a:alphaModFix/>
              <a:extLst>
                <a:ext uri="{28A0092B-C50C-407E-A947-70E740481C1C}">
                  <a14:useLocalDpi xmlns:a14="http://schemas.microsoft.com/office/drawing/2010/main"/>
                </a:ext>
              </a:extLst>
            </a:blip>
            <a:srcRect/>
            <a:stretch/>
          </p:blipFill>
          <p:spPr>
            <a:xfrm>
              <a:off x="10128174" y="4469696"/>
              <a:ext cx="217284" cy="143656"/>
            </a:xfrm>
            <a:prstGeom prst="rect">
              <a:avLst/>
            </a:prstGeom>
            <a:noFill/>
            <a:ln>
              <a:noFill/>
            </a:ln>
          </p:spPr>
        </p:pic>
      </p:grpSp>
    </p:spTree>
    <p:extLst>
      <p:ext uri="{BB962C8B-B14F-4D97-AF65-F5344CB8AC3E}">
        <p14:creationId xmlns:p14="http://schemas.microsoft.com/office/powerpoint/2010/main" val="509812921"/>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5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10AFB9-2ED0-3B49-9C23-BF086D7E479F}"/>
              </a:ext>
            </a:extLst>
          </p:cNvPr>
          <p:cNvSpPr>
            <a:spLocks noGrp="1"/>
          </p:cNvSpPr>
          <p:nvPr>
            <p:ph type="title"/>
          </p:nvPr>
        </p:nvSpPr>
        <p:spPr>
          <a:xfrm>
            <a:off x="838200" y="304167"/>
            <a:ext cx="10515600" cy="868393"/>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a:extLst>
              <a:ext uri="{FF2B5EF4-FFF2-40B4-BE49-F238E27FC236}">
                <a16:creationId xmlns:a16="http://schemas.microsoft.com/office/drawing/2014/main" id="{2D2217B0-0D5E-CF4A-B933-DBC2FB50820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Franklin Gothic Book" panose="020B0503020102020204" pitchFamily="34" charset="0"/>
              </a:defRPr>
            </a:lvl1pPr>
          </a:lstStyle>
          <a:p>
            <a:fld id="{21254DF5-5E35-7E45-AE94-287447B828FC}" type="datetimeFigureOut">
              <a:rPr lang="en-US" smtClean="0"/>
              <a:pPr/>
              <a:t>11/15/23</a:t>
            </a:fld>
            <a:endParaRPr lang="en-US" dirty="0"/>
          </a:p>
        </p:txBody>
      </p:sp>
      <p:sp>
        <p:nvSpPr>
          <p:cNvPr id="5" name="Footer Placeholder 4">
            <a:extLst>
              <a:ext uri="{FF2B5EF4-FFF2-40B4-BE49-F238E27FC236}">
                <a16:creationId xmlns:a16="http://schemas.microsoft.com/office/drawing/2014/main" id="{9C561041-D255-BF4F-A34E-98F27A4C6F23}"/>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Franklin Gothic Book" panose="020B0503020102020204" pitchFamily="34" charset="0"/>
              </a:defRPr>
            </a:lvl1pPr>
          </a:lstStyle>
          <a:p>
            <a:endParaRPr lang="en-US" dirty="0"/>
          </a:p>
        </p:txBody>
      </p:sp>
      <p:sp>
        <p:nvSpPr>
          <p:cNvPr id="6" name="Slide Number Placeholder 5">
            <a:extLst>
              <a:ext uri="{FF2B5EF4-FFF2-40B4-BE49-F238E27FC236}">
                <a16:creationId xmlns:a16="http://schemas.microsoft.com/office/drawing/2014/main" id="{05B1D277-2677-0943-8A9B-35B0490237B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Franklin Gothic Book" panose="020B0503020102020204" pitchFamily="34" charset="0"/>
              </a:defRPr>
            </a:lvl1pPr>
          </a:lstStyle>
          <a:p>
            <a:fld id="{67E3B875-91A9-7D47-AC8B-65F6CFFB24FB}" type="slidenum">
              <a:rPr lang="en-US" smtClean="0"/>
              <a:pPr/>
              <a:t>‹#›</a:t>
            </a:fld>
            <a:endParaRPr lang="en-US" dirty="0"/>
          </a:p>
        </p:txBody>
      </p:sp>
    </p:spTree>
    <p:extLst>
      <p:ext uri="{BB962C8B-B14F-4D97-AF65-F5344CB8AC3E}">
        <p14:creationId xmlns:p14="http://schemas.microsoft.com/office/powerpoint/2010/main" val="73390409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Lst>
  <p:txStyles>
    <p:titleStyle>
      <a:lvl1pPr algn="ctr" defTabSz="685800" rtl="0" eaLnBrk="1" latinLnBrk="0" hangingPunct="1">
        <a:lnSpc>
          <a:spcPct val="90000"/>
        </a:lnSpc>
        <a:spcBef>
          <a:spcPct val="0"/>
        </a:spcBef>
        <a:buNone/>
        <a:defRPr sz="3600" b="0" i="0" kern="1200">
          <a:solidFill>
            <a:srgbClr val="003D6C"/>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2" descr="mage result for GEO group on Earth Observations">
            <a:extLst>
              <a:ext uri="{FF2B5EF4-FFF2-40B4-BE49-F238E27FC236}">
                <a16:creationId xmlns:a16="http://schemas.microsoft.com/office/drawing/2014/main" id="{F5BDDDDD-840D-6444-8C20-20107F4F2B04}"/>
              </a:ext>
            </a:extLst>
          </p:cNvPr>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2B02CB6-F242-8341-8472-48F37C6E410C}"/>
              </a:ext>
            </a:extLst>
          </p:cNvPr>
          <p:cNvSpPr txBox="1"/>
          <p:nvPr userDrawn="1"/>
        </p:nvSpPr>
        <p:spPr>
          <a:xfrm>
            <a:off x="10170613" y="6396305"/>
            <a:ext cx="2021387"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379899965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rdrr.io/pkg/sits/man/sits_classify.html" TargetMode="External"/><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hyperlink" Target="https://rdrr.io/pkg/sits/man/sits_label_classification.html" TargetMode="External"/><Relationship Id="rId5" Type="http://schemas.openxmlformats.org/officeDocument/2006/relationships/image" Target="../media/image72.png"/><Relationship Id="rId4" Type="http://schemas.openxmlformats.org/officeDocument/2006/relationships/hyperlink" Target="https://rdrr.io/r/graphics/plot.default.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2.tiff"/><Relationship Id="rId7" Type="http://schemas.openxmlformats.org/officeDocument/2006/relationships/image" Target="../media/image46.tif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image" Target="../media/image43.tiff"/></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02.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94.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1.png"/></Relationships>
</file>

<file path=ppt/slides/_rels/slide3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5.png"/><Relationship Id="rId7" Type="http://schemas.openxmlformats.org/officeDocument/2006/relationships/image" Target="../media/image122.emf"/><Relationship Id="rId12"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124.png"/><Relationship Id="rId5" Type="http://schemas.openxmlformats.org/officeDocument/2006/relationships/image" Target="../media/image117.png"/><Relationship Id="rId10" Type="http://schemas.openxmlformats.org/officeDocument/2006/relationships/image" Target="../media/image120.png"/><Relationship Id="rId4" Type="http://schemas.openxmlformats.org/officeDocument/2006/relationships/image" Target="../media/image116.pn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135.png"/><Relationship Id="rId13" Type="http://schemas.microsoft.com/office/2007/relationships/hdphoto" Target="../media/hdphoto7.wdp"/><Relationship Id="rId18" Type="http://schemas.openxmlformats.org/officeDocument/2006/relationships/image" Target="../media/image140.png"/><Relationship Id="rId3" Type="http://schemas.openxmlformats.org/officeDocument/2006/relationships/image" Target="../media/image132.png"/><Relationship Id="rId21" Type="http://schemas.openxmlformats.org/officeDocument/2006/relationships/image" Target="../media/image142.png"/><Relationship Id="rId7" Type="http://schemas.microsoft.com/office/2007/relationships/hdphoto" Target="../media/hdphoto4.wdp"/><Relationship Id="rId12" Type="http://schemas.openxmlformats.org/officeDocument/2006/relationships/image" Target="../media/image137.png"/><Relationship Id="rId17" Type="http://schemas.microsoft.com/office/2007/relationships/hdphoto" Target="../media/hdphoto9.wdp"/><Relationship Id="rId2" Type="http://schemas.openxmlformats.org/officeDocument/2006/relationships/notesSlide" Target="../notesSlides/notesSlide19.xml"/><Relationship Id="rId16" Type="http://schemas.openxmlformats.org/officeDocument/2006/relationships/image" Target="../media/image139.png"/><Relationship Id="rId20" Type="http://schemas.openxmlformats.org/officeDocument/2006/relationships/image" Target="../media/image141.png"/><Relationship Id="rId1" Type="http://schemas.openxmlformats.org/officeDocument/2006/relationships/slideLayout" Target="../slideLayouts/slideLayout13.xml"/><Relationship Id="rId6" Type="http://schemas.openxmlformats.org/officeDocument/2006/relationships/image" Target="../media/image134.png"/><Relationship Id="rId11" Type="http://schemas.microsoft.com/office/2007/relationships/hdphoto" Target="../media/hdphoto6.wdp"/><Relationship Id="rId5" Type="http://schemas.microsoft.com/office/2007/relationships/hdphoto" Target="../media/hdphoto3.wdp"/><Relationship Id="rId15" Type="http://schemas.microsoft.com/office/2007/relationships/hdphoto" Target="../media/hdphoto8.wdp"/><Relationship Id="rId10" Type="http://schemas.openxmlformats.org/officeDocument/2006/relationships/image" Target="../media/image136.png"/><Relationship Id="rId19" Type="http://schemas.microsoft.com/office/2007/relationships/hdphoto" Target="../media/hdphoto10.wdp"/><Relationship Id="rId4" Type="http://schemas.openxmlformats.org/officeDocument/2006/relationships/image" Target="../media/image133.png"/><Relationship Id="rId9" Type="http://schemas.microsoft.com/office/2007/relationships/hdphoto" Target="../media/hdphoto5.wdp"/><Relationship Id="rId14" Type="http://schemas.openxmlformats.org/officeDocument/2006/relationships/image" Target="../media/image138.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45.png"/><Relationship Id="rId4" Type="http://schemas.openxmlformats.org/officeDocument/2006/relationships/image" Target="../media/image144.png"/></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49.tiff"/><Relationship Id="rId1" Type="http://schemas.openxmlformats.org/officeDocument/2006/relationships/slideLayout" Target="../slideLayouts/slideLayout12.xml"/><Relationship Id="rId4" Type="http://schemas.openxmlformats.org/officeDocument/2006/relationships/image" Target="../media/image146.png"/></Relationships>
</file>

<file path=ppt/slides/_rels/slide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3.xml"/><Relationship Id="rId1" Type="http://schemas.openxmlformats.org/officeDocument/2006/relationships/slideLayout" Target="../slideLayouts/slideLayout53.xml"/><Relationship Id="rId5" Type="http://schemas.microsoft.com/office/2007/relationships/hdphoto" Target="../media/hdphoto11.wdp"/><Relationship Id="rId4" Type="http://schemas.openxmlformats.org/officeDocument/2006/relationships/image" Target="../media/image156.png"/></Relationships>
</file>

<file path=ppt/slides/_rels/slide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iff"/><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50.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5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57.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69.png"/><Relationship Id="rId5" Type="http://schemas.microsoft.com/office/2007/relationships/hdphoto" Target="../media/hdphoto12.wdp"/><Relationship Id="rId4" Type="http://schemas.openxmlformats.org/officeDocument/2006/relationships/image" Target="../media/image168.png"/><Relationship Id="rId9" Type="http://schemas.openxmlformats.org/officeDocument/2006/relationships/image" Target="../media/image172.png"/></Relationships>
</file>

<file path=ppt/slides/_rels/slide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73.png"/><Relationship Id="rId4" Type="http://schemas.openxmlformats.org/officeDocument/2006/relationships/image" Target="../media/image145.png"/></Relationships>
</file>

<file path=ppt/slides/_rels/slide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56.pn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4.xml"/><Relationship Id="rId5" Type="http://schemas.openxmlformats.org/officeDocument/2006/relationships/image" Target="../media/image177.png"/><Relationship Id="rId4" Type="http://schemas.openxmlformats.org/officeDocument/2006/relationships/image" Target="../media/image176.png"/></Relationships>
</file>

<file path=ppt/slides/_rels/slide6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65.png"/></Relationships>
</file>

<file path=ppt/slides/_rels/slide6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4.xml"/><Relationship Id="rId5" Type="http://schemas.openxmlformats.org/officeDocument/2006/relationships/image" Target="../media/image185.png"/><Relationship Id="rId4" Type="http://schemas.openxmlformats.org/officeDocument/2006/relationships/image" Target="../media/image184.png"/></Relationships>
</file>

<file path=ppt/slides/_rels/slide67.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89.png"/></Relationships>
</file>

<file path=ppt/slides/_rels/slide6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6.xml"/><Relationship Id="rId5" Type="http://schemas.openxmlformats.org/officeDocument/2006/relationships/image" Target="../media/image193.png"/><Relationship Id="rId4" Type="http://schemas.openxmlformats.org/officeDocument/2006/relationships/image" Target="../media/image192.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98.png"/><Relationship Id="rId4" Type="http://schemas.openxmlformats.org/officeDocument/2006/relationships/image" Target="../media/image197.png"/></Relationships>
</file>

<file path=ppt/slides/_rels/slide7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 Id="rId5" Type="http://schemas.openxmlformats.org/officeDocument/2006/relationships/image" Target="../media/image202.png"/><Relationship Id="rId4" Type="http://schemas.openxmlformats.org/officeDocument/2006/relationships/image" Target="../media/image201.png"/></Relationships>
</file>

<file path=ppt/slides/_rels/slide74.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7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0.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png"/><Relationship Id="rId18" Type="http://schemas.openxmlformats.org/officeDocument/2006/relationships/image" Target="../media/image228.jpeg"/><Relationship Id="rId3" Type="http://schemas.openxmlformats.org/officeDocument/2006/relationships/image" Target="../media/image213.tiff"/><Relationship Id="rId21" Type="http://schemas.openxmlformats.org/officeDocument/2006/relationships/image" Target="../media/image231.png"/><Relationship Id="rId7" Type="http://schemas.openxmlformats.org/officeDocument/2006/relationships/image" Target="../media/image217.tiff"/><Relationship Id="rId12" Type="http://schemas.openxmlformats.org/officeDocument/2006/relationships/image" Target="../media/image222.jpeg"/><Relationship Id="rId17" Type="http://schemas.openxmlformats.org/officeDocument/2006/relationships/image" Target="../media/image227.jpeg"/><Relationship Id="rId25" Type="http://schemas.openxmlformats.org/officeDocument/2006/relationships/image" Target="../media/image235.png"/><Relationship Id="rId2" Type="http://schemas.openxmlformats.org/officeDocument/2006/relationships/image" Target="../media/image212.jpeg"/><Relationship Id="rId16" Type="http://schemas.openxmlformats.org/officeDocument/2006/relationships/image" Target="../media/image226.jpeg"/><Relationship Id="rId20" Type="http://schemas.openxmlformats.org/officeDocument/2006/relationships/image" Target="../media/image230.png"/><Relationship Id="rId1" Type="http://schemas.openxmlformats.org/officeDocument/2006/relationships/slideLayout" Target="../slideLayouts/slideLayout6.xml"/><Relationship Id="rId6" Type="http://schemas.openxmlformats.org/officeDocument/2006/relationships/image" Target="../media/image216.png"/><Relationship Id="rId11" Type="http://schemas.openxmlformats.org/officeDocument/2006/relationships/image" Target="../media/image221.png"/><Relationship Id="rId24" Type="http://schemas.openxmlformats.org/officeDocument/2006/relationships/image" Target="../media/image234.png"/><Relationship Id="rId5" Type="http://schemas.openxmlformats.org/officeDocument/2006/relationships/image" Target="../media/image215.png"/><Relationship Id="rId15" Type="http://schemas.openxmlformats.org/officeDocument/2006/relationships/image" Target="../media/image225.jpeg"/><Relationship Id="rId23" Type="http://schemas.openxmlformats.org/officeDocument/2006/relationships/image" Target="../media/image233.png"/><Relationship Id="rId10" Type="http://schemas.openxmlformats.org/officeDocument/2006/relationships/image" Target="../media/image220.png"/><Relationship Id="rId19" Type="http://schemas.openxmlformats.org/officeDocument/2006/relationships/image" Target="../media/image229.jpeg"/><Relationship Id="rId4" Type="http://schemas.openxmlformats.org/officeDocument/2006/relationships/image" Target="../media/image214.png"/><Relationship Id="rId9" Type="http://schemas.openxmlformats.org/officeDocument/2006/relationships/image" Target="../media/image219.tiff"/><Relationship Id="rId14" Type="http://schemas.openxmlformats.org/officeDocument/2006/relationships/image" Target="../media/image224.png"/><Relationship Id="rId22" Type="http://schemas.openxmlformats.org/officeDocument/2006/relationships/image" Target="../media/image232.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Earth Observation Policies - What is the Way Forward - Geospatial World">
            <a:extLst>
              <a:ext uri="{FF2B5EF4-FFF2-40B4-BE49-F238E27FC236}">
                <a16:creationId xmlns:a16="http://schemas.microsoft.com/office/drawing/2014/main" id="{71447236-58D3-064E-8EE7-BABFA65B28F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38">
            <a:extLst>
              <a:ext uri="{FF2B5EF4-FFF2-40B4-BE49-F238E27FC236}">
                <a16:creationId xmlns:a16="http://schemas.microsoft.com/office/drawing/2014/main" id="{6C07A23B-B59D-3C44-AB81-733970FFE753}"/>
              </a:ext>
            </a:extLst>
          </p:cNvPr>
          <p:cNvSpPr/>
          <p:nvPr/>
        </p:nvSpPr>
        <p:spPr>
          <a:xfrm>
            <a:off x="1953559" y="332656"/>
            <a:ext cx="8305800" cy="1384993"/>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914367" fontAlgn="auto" hangingPunct="0">
              <a:spcBef>
                <a:spcPts val="0"/>
              </a:spcBef>
              <a:spcAft>
                <a:spcPts val="0"/>
              </a:spcAft>
              <a:defRPr sz="5900" b="1">
                <a:solidFill>
                  <a:srgbClr val="0365C0">
                    <a:hueOff val="273562"/>
                    <a:satOff val="2937"/>
                    <a:lumOff val="-22233"/>
                  </a:srgbClr>
                </a:solidFill>
                <a:latin typeface="Arial"/>
                <a:ea typeface="Arial"/>
                <a:cs typeface="Arial"/>
                <a:sym typeface="Arial"/>
              </a:defRPr>
            </a:pPr>
            <a:r>
              <a:rPr lang="en-US" sz="4200" b="0" u="none" kern="0" dirty="0">
                <a:solidFill>
                  <a:schemeClr val="accent3">
                    <a:lumMod val="40000"/>
                    <a:lumOff val="60000"/>
                  </a:schemeClr>
                </a:solidFill>
                <a:latin typeface="Franklin Gothic Medium" panose="020B0603020102020204" pitchFamily="34" charset="0"/>
                <a:ea typeface="Roboto" panose="02000000000000000000" pitchFamily="2" charset="0"/>
                <a:cs typeface="Arial"/>
                <a:sym typeface="Arial"/>
              </a:rPr>
              <a:t>Earth observation data analysis in the age of big data</a:t>
            </a:r>
          </a:p>
        </p:txBody>
      </p:sp>
      <p:sp>
        <p:nvSpPr>
          <p:cNvPr id="8" name="Text Box 2">
            <a:extLst>
              <a:ext uri="{FF2B5EF4-FFF2-40B4-BE49-F238E27FC236}">
                <a16:creationId xmlns:a16="http://schemas.microsoft.com/office/drawing/2014/main" id="{1894F74D-8384-C746-B55F-54464B521824}"/>
              </a:ext>
            </a:extLst>
          </p:cNvPr>
          <p:cNvSpPr txBox="1">
            <a:spLocks noChangeArrowheads="1"/>
          </p:cNvSpPr>
          <p:nvPr/>
        </p:nvSpPr>
        <p:spPr bwMode="auto">
          <a:xfrm>
            <a:off x="10920536" y="6555945"/>
            <a:ext cx="1243624" cy="292949"/>
          </a:xfrm>
          <a:prstGeom prst="rect">
            <a:avLst/>
          </a:prstGeom>
          <a:solidFill>
            <a:srgbClr val="E8F0FF">
              <a:alpha val="36078"/>
            </a:srgbClr>
          </a:solidFill>
          <a:ln>
            <a:noFill/>
          </a:ln>
        </p:spPr>
        <p:txBody>
          <a:bodyPr wrap="square" lIns="46277" tIns="23138" rIns="46277" bIns="23138">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600" b="0" u="none" dirty="0">
                <a:solidFill>
                  <a:srgbClr val="4472C4">
                    <a:lumMod val="75000"/>
                  </a:srgbClr>
                </a:solidFill>
                <a:latin typeface="Franklin Gothic Book" panose="020B0503020102020204" pitchFamily="34" charset="0"/>
                <a:cs typeface="Franklin Gothic Book Regular" charset="0"/>
              </a:rPr>
              <a:t>image: ESA</a:t>
            </a:r>
          </a:p>
        </p:txBody>
      </p:sp>
    </p:spTree>
    <p:extLst>
      <p:ext uri="{BB962C8B-B14F-4D97-AF65-F5344CB8AC3E}">
        <p14:creationId xmlns:p14="http://schemas.microsoft.com/office/powerpoint/2010/main" val="306879869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47"/>
          <p:cNvSpPr/>
          <p:nvPr/>
        </p:nvSpPr>
        <p:spPr>
          <a:xfrm>
            <a:off x="2357307" y="2119233"/>
            <a:ext cx="7152760" cy="3124000"/>
          </a:xfrm>
          <a:prstGeom prst="roundRect">
            <a:avLst>
              <a:gd name="adj" fmla="val 16667"/>
            </a:avLst>
          </a:prstGeom>
          <a:noFill/>
          <a:ln w="38100"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Franklin Gothic Book" panose="020B0503020102020204" pitchFamily="34" charset="0"/>
            </a:endParaRPr>
          </a:p>
        </p:txBody>
      </p:sp>
      <p:sp>
        <p:nvSpPr>
          <p:cNvPr id="1171" name="Google Shape;1171;p147"/>
          <p:cNvSpPr txBox="1"/>
          <p:nvPr/>
        </p:nvSpPr>
        <p:spPr>
          <a:xfrm>
            <a:off x="-89201" y="2318943"/>
            <a:ext cx="2361600" cy="1658400"/>
          </a:xfrm>
          <a:prstGeom prst="rect">
            <a:avLst/>
          </a:prstGeom>
          <a:noFill/>
          <a:ln>
            <a:noFill/>
          </a:ln>
        </p:spPr>
        <p:txBody>
          <a:bodyPr spcFirstLastPara="1" wrap="square" lIns="121900" tIns="121900" rIns="121900" bIns="121900" anchor="ctr" anchorCtr="0">
            <a:noAutofit/>
          </a:bodyPr>
          <a:lstStyle/>
          <a:p>
            <a:pPr algn="r"/>
            <a:r>
              <a:rPr lang="en" sz="3200" dirty="0">
                <a:latin typeface="Franklin Gothic Book" panose="020B0503020102020204" pitchFamily="34" charset="0"/>
                <a:ea typeface="Open Sans"/>
                <a:cs typeface="Open Sans"/>
                <a:sym typeface="Open Sans"/>
              </a:rPr>
              <a:t>Geospatial</a:t>
            </a:r>
            <a:br>
              <a:rPr lang="en" sz="3200" dirty="0">
                <a:latin typeface="Franklin Gothic Book" panose="020B0503020102020204" pitchFamily="34" charset="0"/>
                <a:ea typeface="Open Sans"/>
                <a:cs typeface="Open Sans"/>
                <a:sym typeface="Open Sans"/>
              </a:rPr>
            </a:br>
            <a:r>
              <a:rPr lang="en" sz="3200" dirty="0">
                <a:latin typeface="Franklin Gothic Book" panose="020B0503020102020204" pitchFamily="34" charset="0"/>
                <a:ea typeface="Open Sans"/>
                <a:cs typeface="Open Sans"/>
                <a:sym typeface="Open Sans"/>
              </a:rPr>
              <a:t>Datasets</a:t>
            </a:r>
            <a:endParaRPr sz="3200" dirty="0">
              <a:latin typeface="Franklin Gothic Book" panose="020B0503020102020204" pitchFamily="34" charset="0"/>
              <a:ea typeface="Open Sans"/>
              <a:cs typeface="Open Sans"/>
              <a:sym typeface="Open Sans"/>
            </a:endParaRPr>
          </a:p>
        </p:txBody>
      </p:sp>
      <p:cxnSp>
        <p:nvCxnSpPr>
          <p:cNvPr id="1172" name="Google Shape;1172;p147"/>
          <p:cNvCxnSpPr>
            <a:cxnSpLocks/>
            <a:endCxn id="1170" idx="0"/>
          </p:cNvCxnSpPr>
          <p:nvPr/>
        </p:nvCxnSpPr>
        <p:spPr>
          <a:xfrm>
            <a:off x="5196100" y="896433"/>
            <a:ext cx="737587" cy="1222800"/>
          </a:xfrm>
          <a:prstGeom prst="straightConnector1">
            <a:avLst/>
          </a:prstGeom>
          <a:noFill/>
          <a:ln w="19050" cap="flat" cmpd="sng">
            <a:solidFill>
              <a:srgbClr val="0000FF"/>
            </a:solidFill>
            <a:prstDash val="solid"/>
            <a:round/>
            <a:headEnd type="none" w="med" len="med"/>
            <a:tailEnd type="triangle" w="med" len="med"/>
          </a:ln>
        </p:spPr>
      </p:cxnSp>
      <p:pic>
        <p:nvPicPr>
          <p:cNvPr id="1173" name="Google Shape;1173;p147"/>
          <p:cNvPicPr preferRelativeResize="0"/>
          <p:nvPr/>
        </p:nvPicPr>
        <p:blipFill>
          <a:blip r:embed="rId3">
            <a:alphaModFix/>
          </a:blip>
          <a:stretch>
            <a:fillRect/>
          </a:stretch>
        </p:blipFill>
        <p:spPr>
          <a:xfrm>
            <a:off x="2783167" y="2539270"/>
            <a:ext cx="3076133" cy="1347231"/>
          </a:xfrm>
          <a:prstGeom prst="rect">
            <a:avLst/>
          </a:prstGeom>
          <a:noFill/>
          <a:ln>
            <a:noFill/>
          </a:ln>
        </p:spPr>
      </p:pic>
      <p:sp>
        <p:nvSpPr>
          <p:cNvPr id="1174" name="Google Shape;1174;p147"/>
          <p:cNvSpPr txBox="1"/>
          <p:nvPr/>
        </p:nvSpPr>
        <p:spPr>
          <a:xfrm>
            <a:off x="9510067" y="2807417"/>
            <a:ext cx="2559200" cy="678400"/>
          </a:xfrm>
          <a:prstGeom prst="rect">
            <a:avLst/>
          </a:prstGeom>
          <a:noFill/>
          <a:ln>
            <a:noFill/>
          </a:ln>
        </p:spPr>
        <p:txBody>
          <a:bodyPr spcFirstLastPara="1" wrap="square" lIns="121900" tIns="121900" rIns="121900" bIns="121900" anchor="ctr" anchorCtr="0">
            <a:noAutofit/>
          </a:bodyPr>
          <a:lstStyle/>
          <a:p>
            <a:r>
              <a:rPr lang="en" sz="3200" dirty="0">
                <a:latin typeface="Franklin Gothic Book" panose="020B0503020102020204" pitchFamily="34" charset="0"/>
                <a:ea typeface="Open Sans"/>
                <a:cs typeface="Open Sans"/>
                <a:sym typeface="Open Sans"/>
              </a:rPr>
              <a:t>Algorithmic</a:t>
            </a:r>
            <a:br>
              <a:rPr lang="en" sz="3200" dirty="0">
                <a:latin typeface="Franklin Gothic Book" panose="020B0503020102020204" pitchFamily="34" charset="0"/>
                <a:ea typeface="Open Sans"/>
                <a:cs typeface="Open Sans"/>
                <a:sym typeface="Open Sans"/>
              </a:rPr>
            </a:br>
            <a:r>
              <a:rPr lang="en" sz="3200" dirty="0">
                <a:latin typeface="Franklin Gothic Book" panose="020B0503020102020204" pitchFamily="34" charset="0"/>
                <a:ea typeface="Open Sans"/>
                <a:cs typeface="Open Sans"/>
                <a:sym typeface="Open Sans"/>
              </a:rPr>
              <a:t>Primitives</a:t>
            </a:r>
            <a:endParaRPr sz="3200" dirty="0">
              <a:latin typeface="Franklin Gothic Book" panose="020B0503020102020204" pitchFamily="34" charset="0"/>
              <a:ea typeface="Open Sans"/>
              <a:cs typeface="Open Sans"/>
              <a:sym typeface="Open Sans"/>
            </a:endParaRPr>
          </a:p>
        </p:txBody>
      </p:sp>
      <p:sp>
        <p:nvSpPr>
          <p:cNvPr id="1175" name="Google Shape;1175;p147"/>
          <p:cNvSpPr txBox="1"/>
          <p:nvPr/>
        </p:nvSpPr>
        <p:spPr>
          <a:xfrm>
            <a:off x="6139817" y="2386301"/>
            <a:ext cx="593600"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add</a:t>
            </a:r>
            <a:endParaRPr sz="1600" dirty="0">
              <a:latin typeface="Franklin Gothic Book" panose="020B0503020102020204" pitchFamily="34" charset="0"/>
              <a:ea typeface="Open Sans"/>
              <a:cs typeface="Open Sans"/>
              <a:sym typeface="Open Sans"/>
            </a:endParaRPr>
          </a:p>
        </p:txBody>
      </p:sp>
      <p:sp>
        <p:nvSpPr>
          <p:cNvPr id="1176" name="Google Shape;1176;p147"/>
          <p:cNvSpPr txBox="1"/>
          <p:nvPr/>
        </p:nvSpPr>
        <p:spPr>
          <a:xfrm>
            <a:off x="6024460" y="3350684"/>
            <a:ext cx="1176957"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err="1">
                <a:latin typeface="Franklin Gothic Book" panose="020B0503020102020204" pitchFamily="34" charset="0"/>
                <a:ea typeface="Open Sans"/>
                <a:cs typeface="Open Sans"/>
                <a:sym typeface="Open Sans"/>
              </a:rPr>
              <a:t>focal_min</a:t>
            </a:r>
            <a:endParaRPr sz="1600" dirty="0">
              <a:latin typeface="Franklin Gothic Book" panose="020B0503020102020204" pitchFamily="34" charset="0"/>
              <a:ea typeface="Open Sans"/>
              <a:cs typeface="Open Sans"/>
              <a:sym typeface="Open Sans"/>
            </a:endParaRPr>
          </a:p>
        </p:txBody>
      </p:sp>
      <p:sp>
        <p:nvSpPr>
          <p:cNvPr id="1177" name="Google Shape;1177;p147"/>
          <p:cNvSpPr txBox="1"/>
          <p:nvPr/>
        </p:nvSpPr>
        <p:spPr>
          <a:xfrm>
            <a:off x="6621764" y="2723836"/>
            <a:ext cx="644400"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filter</a:t>
            </a:r>
            <a:endParaRPr sz="1600" dirty="0">
              <a:latin typeface="Franklin Gothic Book" panose="020B0503020102020204" pitchFamily="34" charset="0"/>
              <a:ea typeface="Open Sans"/>
              <a:cs typeface="Open Sans"/>
              <a:sym typeface="Open Sans"/>
            </a:endParaRPr>
          </a:p>
        </p:txBody>
      </p:sp>
      <p:sp>
        <p:nvSpPr>
          <p:cNvPr id="1178" name="Google Shape;1178;p147"/>
          <p:cNvSpPr txBox="1"/>
          <p:nvPr/>
        </p:nvSpPr>
        <p:spPr>
          <a:xfrm>
            <a:off x="7265821" y="3495343"/>
            <a:ext cx="887200"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reduce</a:t>
            </a:r>
            <a:endParaRPr sz="1600" dirty="0">
              <a:latin typeface="Franklin Gothic Book" panose="020B0503020102020204" pitchFamily="34" charset="0"/>
              <a:ea typeface="Open Sans"/>
              <a:cs typeface="Open Sans"/>
              <a:sym typeface="Open Sans"/>
            </a:endParaRPr>
          </a:p>
        </p:txBody>
      </p:sp>
      <p:sp>
        <p:nvSpPr>
          <p:cNvPr id="1179" name="Google Shape;1179;p147"/>
          <p:cNvSpPr txBox="1"/>
          <p:nvPr/>
        </p:nvSpPr>
        <p:spPr>
          <a:xfrm>
            <a:off x="7431324" y="2940821"/>
            <a:ext cx="643688"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join</a:t>
            </a:r>
            <a:endParaRPr sz="1600" dirty="0">
              <a:latin typeface="Franklin Gothic Book" panose="020B0503020102020204" pitchFamily="34" charset="0"/>
              <a:ea typeface="Open Sans"/>
              <a:cs typeface="Open Sans"/>
              <a:sym typeface="Open Sans"/>
            </a:endParaRPr>
          </a:p>
        </p:txBody>
      </p:sp>
      <p:sp>
        <p:nvSpPr>
          <p:cNvPr id="1180" name="Google Shape;1180;p147"/>
          <p:cNvSpPr txBox="1"/>
          <p:nvPr/>
        </p:nvSpPr>
        <p:spPr>
          <a:xfrm>
            <a:off x="8220195" y="2574559"/>
            <a:ext cx="1188637"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distance</a:t>
            </a:r>
            <a:endParaRPr sz="1600" dirty="0">
              <a:latin typeface="Franklin Gothic Book" panose="020B0503020102020204" pitchFamily="34" charset="0"/>
              <a:ea typeface="Open Sans"/>
              <a:cs typeface="Open Sans"/>
              <a:sym typeface="Open Sans"/>
            </a:endParaRPr>
          </a:p>
        </p:txBody>
      </p:sp>
      <p:sp>
        <p:nvSpPr>
          <p:cNvPr id="1181" name="Google Shape;1181;p147"/>
          <p:cNvSpPr txBox="1"/>
          <p:nvPr/>
        </p:nvSpPr>
        <p:spPr>
          <a:xfrm>
            <a:off x="7244185" y="2386301"/>
            <a:ext cx="887200"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mosaic</a:t>
            </a:r>
            <a:endParaRPr sz="1600" dirty="0">
              <a:latin typeface="Franklin Gothic Book" panose="020B0503020102020204" pitchFamily="34" charset="0"/>
              <a:ea typeface="Open Sans"/>
              <a:cs typeface="Open Sans"/>
              <a:sym typeface="Open Sans"/>
            </a:endParaRPr>
          </a:p>
        </p:txBody>
      </p:sp>
      <p:sp>
        <p:nvSpPr>
          <p:cNvPr id="1182" name="Google Shape;1182;p147"/>
          <p:cNvSpPr txBox="1"/>
          <p:nvPr/>
        </p:nvSpPr>
        <p:spPr>
          <a:xfrm>
            <a:off x="8220196" y="3244465"/>
            <a:ext cx="1206504"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convolve</a:t>
            </a:r>
            <a:endParaRPr sz="1600" dirty="0">
              <a:latin typeface="Franklin Gothic Book" panose="020B0503020102020204" pitchFamily="34" charset="0"/>
              <a:ea typeface="Open Sans"/>
              <a:cs typeface="Open Sans"/>
              <a:sym typeface="Open Sans"/>
            </a:endParaRPr>
          </a:p>
        </p:txBody>
      </p:sp>
      <p:sp>
        <p:nvSpPr>
          <p:cNvPr id="1183" name="Google Shape;1183;p147"/>
          <p:cNvSpPr txBox="1"/>
          <p:nvPr/>
        </p:nvSpPr>
        <p:spPr>
          <a:xfrm>
            <a:off x="6112531" y="233633"/>
            <a:ext cx="2158400" cy="678400"/>
          </a:xfrm>
          <a:prstGeom prst="rect">
            <a:avLst/>
          </a:prstGeom>
          <a:noFill/>
          <a:ln>
            <a:noFill/>
          </a:ln>
        </p:spPr>
        <p:txBody>
          <a:bodyPr spcFirstLastPara="1" wrap="square" lIns="121900" tIns="121900" rIns="121900" bIns="121900" anchor="t" anchorCtr="0">
            <a:noAutofit/>
          </a:bodyPr>
          <a:lstStyle/>
          <a:p>
            <a:pPr algn="ctr"/>
            <a:r>
              <a:rPr lang="en" sz="3200" dirty="0">
                <a:latin typeface="Franklin Gothic Book" panose="020B0503020102020204" pitchFamily="34" charset="0"/>
                <a:ea typeface="Open Sans"/>
                <a:cs typeface="Open Sans"/>
                <a:sym typeface="Open Sans"/>
              </a:rPr>
              <a:t>Results</a:t>
            </a:r>
            <a:endParaRPr sz="3200" dirty="0">
              <a:latin typeface="Franklin Gothic Book" panose="020B0503020102020204" pitchFamily="34" charset="0"/>
              <a:ea typeface="Open Sans"/>
              <a:cs typeface="Open Sans"/>
              <a:sym typeface="Open Sans"/>
            </a:endParaRPr>
          </a:p>
        </p:txBody>
      </p:sp>
      <p:pic>
        <p:nvPicPr>
          <p:cNvPr id="1184" name="Google Shape;1184;p147"/>
          <p:cNvPicPr preferRelativeResize="0"/>
          <p:nvPr/>
        </p:nvPicPr>
        <p:blipFill>
          <a:blip r:embed="rId4">
            <a:alphaModFix/>
          </a:blip>
          <a:stretch>
            <a:fillRect/>
          </a:stretch>
        </p:blipFill>
        <p:spPr>
          <a:xfrm>
            <a:off x="2801533" y="4182346"/>
            <a:ext cx="516079" cy="378252"/>
          </a:xfrm>
          <a:prstGeom prst="rect">
            <a:avLst/>
          </a:prstGeom>
          <a:noFill/>
          <a:ln>
            <a:noFill/>
          </a:ln>
        </p:spPr>
      </p:pic>
      <p:pic>
        <p:nvPicPr>
          <p:cNvPr id="1185" name="Google Shape;1185;p147"/>
          <p:cNvPicPr preferRelativeResize="0"/>
          <p:nvPr/>
        </p:nvPicPr>
        <p:blipFill>
          <a:blip r:embed="rId4">
            <a:alphaModFix/>
          </a:blip>
          <a:stretch>
            <a:fillRect/>
          </a:stretch>
        </p:blipFill>
        <p:spPr>
          <a:xfrm>
            <a:off x="3411941" y="4588746"/>
            <a:ext cx="516079" cy="378252"/>
          </a:xfrm>
          <a:prstGeom prst="rect">
            <a:avLst/>
          </a:prstGeom>
          <a:noFill/>
          <a:ln>
            <a:noFill/>
          </a:ln>
        </p:spPr>
      </p:pic>
      <p:pic>
        <p:nvPicPr>
          <p:cNvPr id="1186" name="Google Shape;1186;p147"/>
          <p:cNvPicPr preferRelativeResize="0"/>
          <p:nvPr/>
        </p:nvPicPr>
        <p:blipFill>
          <a:blip r:embed="rId4">
            <a:alphaModFix/>
          </a:blip>
          <a:stretch>
            <a:fillRect/>
          </a:stretch>
        </p:blipFill>
        <p:spPr>
          <a:xfrm>
            <a:off x="4001383" y="4588746"/>
            <a:ext cx="516079" cy="378252"/>
          </a:xfrm>
          <a:prstGeom prst="rect">
            <a:avLst/>
          </a:prstGeom>
          <a:noFill/>
          <a:ln>
            <a:noFill/>
          </a:ln>
        </p:spPr>
      </p:pic>
      <p:pic>
        <p:nvPicPr>
          <p:cNvPr id="1187" name="Google Shape;1187;p147"/>
          <p:cNvPicPr preferRelativeResize="0"/>
          <p:nvPr/>
        </p:nvPicPr>
        <p:blipFill>
          <a:blip r:embed="rId4">
            <a:alphaModFix/>
          </a:blip>
          <a:stretch>
            <a:fillRect/>
          </a:stretch>
        </p:blipFill>
        <p:spPr>
          <a:xfrm>
            <a:off x="3390974" y="4182346"/>
            <a:ext cx="516079" cy="378252"/>
          </a:xfrm>
          <a:prstGeom prst="rect">
            <a:avLst/>
          </a:prstGeom>
          <a:noFill/>
          <a:ln>
            <a:noFill/>
          </a:ln>
        </p:spPr>
      </p:pic>
      <p:pic>
        <p:nvPicPr>
          <p:cNvPr id="1188" name="Google Shape;1188;p147"/>
          <p:cNvPicPr preferRelativeResize="0"/>
          <p:nvPr/>
        </p:nvPicPr>
        <p:blipFill>
          <a:blip r:embed="rId4">
            <a:alphaModFix/>
          </a:blip>
          <a:stretch>
            <a:fillRect/>
          </a:stretch>
        </p:blipFill>
        <p:spPr>
          <a:xfrm>
            <a:off x="3980417" y="4182346"/>
            <a:ext cx="516079" cy="378252"/>
          </a:xfrm>
          <a:prstGeom prst="rect">
            <a:avLst/>
          </a:prstGeom>
          <a:noFill/>
          <a:ln>
            <a:noFill/>
          </a:ln>
        </p:spPr>
      </p:pic>
      <p:pic>
        <p:nvPicPr>
          <p:cNvPr id="1189" name="Google Shape;1189;p147"/>
          <p:cNvPicPr preferRelativeResize="0"/>
          <p:nvPr/>
        </p:nvPicPr>
        <p:blipFill>
          <a:blip r:embed="rId4">
            <a:alphaModFix/>
          </a:blip>
          <a:stretch>
            <a:fillRect/>
          </a:stretch>
        </p:blipFill>
        <p:spPr>
          <a:xfrm>
            <a:off x="2822499" y="4588746"/>
            <a:ext cx="516079" cy="378252"/>
          </a:xfrm>
          <a:prstGeom prst="rect">
            <a:avLst/>
          </a:prstGeom>
          <a:noFill/>
          <a:ln>
            <a:noFill/>
          </a:ln>
        </p:spPr>
      </p:pic>
      <p:pic>
        <p:nvPicPr>
          <p:cNvPr id="1190" name="Google Shape;1190;p147"/>
          <p:cNvPicPr preferRelativeResize="0"/>
          <p:nvPr/>
        </p:nvPicPr>
        <p:blipFill>
          <a:blip r:embed="rId4">
            <a:alphaModFix/>
          </a:blip>
          <a:stretch>
            <a:fillRect/>
          </a:stretch>
        </p:blipFill>
        <p:spPr>
          <a:xfrm>
            <a:off x="5180233" y="4165246"/>
            <a:ext cx="516079" cy="378252"/>
          </a:xfrm>
          <a:prstGeom prst="rect">
            <a:avLst/>
          </a:prstGeom>
          <a:noFill/>
          <a:ln>
            <a:noFill/>
          </a:ln>
        </p:spPr>
      </p:pic>
      <p:pic>
        <p:nvPicPr>
          <p:cNvPr id="1191" name="Google Shape;1191;p147"/>
          <p:cNvPicPr preferRelativeResize="0"/>
          <p:nvPr/>
        </p:nvPicPr>
        <p:blipFill>
          <a:blip r:embed="rId4">
            <a:alphaModFix/>
          </a:blip>
          <a:stretch>
            <a:fillRect/>
          </a:stretch>
        </p:blipFill>
        <p:spPr>
          <a:xfrm>
            <a:off x="5790641" y="4571646"/>
            <a:ext cx="516079" cy="378252"/>
          </a:xfrm>
          <a:prstGeom prst="rect">
            <a:avLst/>
          </a:prstGeom>
          <a:noFill/>
          <a:ln>
            <a:noFill/>
          </a:ln>
        </p:spPr>
      </p:pic>
      <p:pic>
        <p:nvPicPr>
          <p:cNvPr id="1192" name="Google Shape;1192;p147"/>
          <p:cNvPicPr preferRelativeResize="0"/>
          <p:nvPr/>
        </p:nvPicPr>
        <p:blipFill>
          <a:blip r:embed="rId4">
            <a:alphaModFix/>
          </a:blip>
          <a:stretch>
            <a:fillRect/>
          </a:stretch>
        </p:blipFill>
        <p:spPr>
          <a:xfrm>
            <a:off x="4590791" y="4165246"/>
            <a:ext cx="516079" cy="378252"/>
          </a:xfrm>
          <a:prstGeom prst="rect">
            <a:avLst/>
          </a:prstGeom>
          <a:noFill/>
          <a:ln>
            <a:noFill/>
          </a:ln>
        </p:spPr>
      </p:pic>
      <p:pic>
        <p:nvPicPr>
          <p:cNvPr id="1193" name="Google Shape;1193;p147"/>
          <p:cNvPicPr preferRelativeResize="0"/>
          <p:nvPr/>
        </p:nvPicPr>
        <p:blipFill>
          <a:blip r:embed="rId4">
            <a:alphaModFix/>
          </a:blip>
          <a:stretch>
            <a:fillRect/>
          </a:stretch>
        </p:blipFill>
        <p:spPr>
          <a:xfrm>
            <a:off x="6380083" y="4571646"/>
            <a:ext cx="516079" cy="378252"/>
          </a:xfrm>
          <a:prstGeom prst="rect">
            <a:avLst/>
          </a:prstGeom>
          <a:noFill/>
          <a:ln>
            <a:noFill/>
          </a:ln>
        </p:spPr>
      </p:pic>
      <p:pic>
        <p:nvPicPr>
          <p:cNvPr id="1194" name="Google Shape;1194;p147"/>
          <p:cNvPicPr preferRelativeResize="0"/>
          <p:nvPr/>
        </p:nvPicPr>
        <p:blipFill>
          <a:blip r:embed="rId4">
            <a:alphaModFix/>
          </a:blip>
          <a:stretch>
            <a:fillRect/>
          </a:stretch>
        </p:blipFill>
        <p:spPr>
          <a:xfrm>
            <a:off x="5769674" y="4165246"/>
            <a:ext cx="516079" cy="378252"/>
          </a:xfrm>
          <a:prstGeom prst="rect">
            <a:avLst/>
          </a:prstGeom>
          <a:noFill/>
          <a:ln>
            <a:noFill/>
          </a:ln>
        </p:spPr>
      </p:pic>
      <p:pic>
        <p:nvPicPr>
          <p:cNvPr id="1195" name="Google Shape;1195;p147"/>
          <p:cNvPicPr preferRelativeResize="0"/>
          <p:nvPr/>
        </p:nvPicPr>
        <p:blipFill>
          <a:blip r:embed="rId4">
            <a:alphaModFix/>
          </a:blip>
          <a:stretch>
            <a:fillRect/>
          </a:stretch>
        </p:blipFill>
        <p:spPr>
          <a:xfrm>
            <a:off x="6359117" y="4165246"/>
            <a:ext cx="516079" cy="378252"/>
          </a:xfrm>
          <a:prstGeom prst="rect">
            <a:avLst/>
          </a:prstGeom>
          <a:noFill/>
          <a:ln>
            <a:noFill/>
          </a:ln>
        </p:spPr>
      </p:pic>
      <p:pic>
        <p:nvPicPr>
          <p:cNvPr id="1196" name="Google Shape;1196;p147"/>
          <p:cNvPicPr preferRelativeResize="0"/>
          <p:nvPr/>
        </p:nvPicPr>
        <p:blipFill>
          <a:blip r:embed="rId4">
            <a:alphaModFix/>
          </a:blip>
          <a:stretch>
            <a:fillRect/>
          </a:stretch>
        </p:blipFill>
        <p:spPr>
          <a:xfrm>
            <a:off x="5201199" y="4571646"/>
            <a:ext cx="516079" cy="378252"/>
          </a:xfrm>
          <a:prstGeom prst="rect">
            <a:avLst/>
          </a:prstGeom>
          <a:noFill/>
          <a:ln>
            <a:noFill/>
          </a:ln>
        </p:spPr>
      </p:pic>
      <p:pic>
        <p:nvPicPr>
          <p:cNvPr id="1197" name="Google Shape;1197;p147"/>
          <p:cNvPicPr preferRelativeResize="0"/>
          <p:nvPr/>
        </p:nvPicPr>
        <p:blipFill>
          <a:blip r:embed="rId4">
            <a:alphaModFix/>
          </a:blip>
          <a:stretch>
            <a:fillRect/>
          </a:stretch>
        </p:blipFill>
        <p:spPr>
          <a:xfrm>
            <a:off x="4611758" y="4571646"/>
            <a:ext cx="516079" cy="378252"/>
          </a:xfrm>
          <a:prstGeom prst="rect">
            <a:avLst/>
          </a:prstGeom>
          <a:noFill/>
          <a:ln>
            <a:noFill/>
          </a:ln>
        </p:spPr>
      </p:pic>
      <p:pic>
        <p:nvPicPr>
          <p:cNvPr id="1198" name="Google Shape;1198;p147"/>
          <p:cNvPicPr preferRelativeResize="0"/>
          <p:nvPr/>
        </p:nvPicPr>
        <p:blipFill>
          <a:blip r:embed="rId4">
            <a:alphaModFix/>
          </a:blip>
          <a:stretch>
            <a:fillRect/>
          </a:stretch>
        </p:blipFill>
        <p:spPr>
          <a:xfrm>
            <a:off x="7558933" y="4182346"/>
            <a:ext cx="516079" cy="378252"/>
          </a:xfrm>
          <a:prstGeom prst="rect">
            <a:avLst/>
          </a:prstGeom>
          <a:noFill/>
          <a:ln>
            <a:noFill/>
          </a:ln>
        </p:spPr>
      </p:pic>
      <p:pic>
        <p:nvPicPr>
          <p:cNvPr id="1199" name="Google Shape;1199;p147"/>
          <p:cNvPicPr preferRelativeResize="0"/>
          <p:nvPr/>
        </p:nvPicPr>
        <p:blipFill>
          <a:blip r:embed="rId4">
            <a:alphaModFix/>
          </a:blip>
          <a:stretch>
            <a:fillRect/>
          </a:stretch>
        </p:blipFill>
        <p:spPr>
          <a:xfrm>
            <a:off x="8169341" y="4588746"/>
            <a:ext cx="516079" cy="378252"/>
          </a:xfrm>
          <a:prstGeom prst="rect">
            <a:avLst/>
          </a:prstGeom>
          <a:noFill/>
          <a:ln>
            <a:noFill/>
          </a:ln>
        </p:spPr>
      </p:pic>
      <p:pic>
        <p:nvPicPr>
          <p:cNvPr id="1200" name="Google Shape;1200;p147"/>
          <p:cNvPicPr preferRelativeResize="0"/>
          <p:nvPr/>
        </p:nvPicPr>
        <p:blipFill>
          <a:blip r:embed="rId4">
            <a:alphaModFix/>
          </a:blip>
          <a:stretch>
            <a:fillRect/>
          </a:stretch>
        </p:blipFill>
        <p:spPr>
          <a:xfrm>
            <a:off x="6969491" y="4182346"/>
            <a:ext cx="516079" cy="378252"/>
          </a:xfrm>
          <a:prstGeom prst="rect">
            <a:avLst/>
          </a:prstGeom>
          <a:noFill/>
          <a:ln>
            <a:noFill/>
          </a:ln>
        </p:spPr>
      </p:pic>
      <p:pic>
        <p:nvPicPr>
          <p:cNvPr id="1201" name="Google Shape;1201;p147"/>
          <p:cNvPicPr preferRelativeResize="0"/>
          <p:nvPr/>
        </p:nvPicPr>
        <p:blipFill>
          <a:blip r:embed="rId4">
            <a:alphaModFix/>
          </a:blip>
          <a:stretch>
            <a:fillRect/>
          </a:stretch>
        </p:blipFill>
        <p:spPr>
          <a:xfrm>
            <a:off x="8758783" y="4588746"/>
            <a:ext cx="516079" cy="378252"/>
          </a:xfrm>
          <a:prstGeom prst="rect">
            <a:avLst/>
          </a:prstGeom>
          <a:noFill/>
          <a:ln>
            <a:noFill/>
          </a:ln>
        </p:spPr>
      </p:pic>
      <p:pic>
        <p:nvPicPr>
          <p:cNvPr id="1202" name="Google Shape;1202;p147"/>
          <p:cNvPicPr preferRelativeResize="0"/>
          <p:nvPr/>
        </p:nvPicPr>
        <p:blipFill>
          <a:blip r:embed="rId4">
            <a:alphaModFix/>
          </a:blip>
          <a:stretch>
            <a:fillRect/>
          </a:stretch>
        </p:blipFill>
        <p:spPr>
          <a:xfrm>
            <a:off x="8148374" y="4182346"/>
            <a:ext cx="516079" cy="378252"/>
          </a:xfrm>
          <a:prstGeom prst="rect">
            <a:avLst/>
          </a:prstGeom>
          <a:noFill/>
          <a:ln>
            <a:noFill/>
          </a:ln>
        </p:spPr>
      </p:pic>
      <p:pic>
        <p:nvPicPr>
          <p:cNvPr id="1203" name="Google Shape;1203;p147"/>
          <p:cNvPicPr preferRelativeResize="0"/>
          <p:nvPr/>
        </p:nvPicPr>
        <p:blipFill>
          <a:blip r:embed="rId4">
            <a:alphaModFix/>
          </a:blip>
          <a:stretch>
            <a:fillRect/>
          </a:stretch>
        </p:blipFill>
        <p:spPr>
          <a:xfrm>
            <a:off x="8737817" y="4182346"/>
            <a:ext cx="516079" cy="378252"/>
          </a:xfrm>
          <a:prstGeom prst="rect">
            <a:avLst/>
          </a:prstGeom>
          <a:noFill/>
          <a:ln>
            <a:noFill/>
          </a:ln>
        </p:spPr>
      </p:pic>
      <p:pic>
        <p:nvPicPr>
          <p:cNvPr id="1204" name="Google Shape;1204;p147"/>
          <p:cNvPicPr preferRelativeResize="0"/>
          <p:nvPr/>
        </p:nvPicPr>
        <p:blipFill>
          <a:blip r:embed="rId4">
            <a:alphaModFix/>
          </a:blip>
          <a:stretch>
            <a:fillRect/>
          </a:stretch>
        </p:blipFill>
        <p:spPr>
          <a:xfrm>
            <a:off x="7579899" y="4588746"/>
            <a:ext cx="516079" cy="378252"/>
          </a:xfrm>
          <a:prstGeom prst="rect">
            <a:avLst/>
          </a:prstGeom>
          <a:noFill/>
          <a:ln>
            <a:noFill/>
          </a:ln>
        </p:spPr>
      </p:pic>
      <p:pic>
        <p:nvPicPr>
          <p:cNvPr id="1205" name="Google Shape;1205;p147"/>
          <p:cNvPicPr preferRelativeResize="0"/>
          <p:nvPr/>
        </p:nvPicPr>
        <p:blipFill>
          <a:blip r:embed="rId4">
            <a:alphaModFix/>
          </a:blip>
          <a:stretch>
            <a:fillRect/>
          </a:stretch>
        </p:blipFill>
        <p:spPr>
          <a:xfrm>
            <a:off x="6990458" y="4588746"/>
            <a:ext cx="516079" cy="378252"/>
          </a:xfrm>
          <a:prstGeom prst="rect">
            <a:avLst/>
          </a:prstGeom>
          <a:noFill/>
          <a:ln>
            <a:noFill/>
          </a:ln>
        </p:spPr>
      </p:pic>
      <p:sp>
        <p:nvSpPr>
          <p:cNvPr id="1206" name="Google Shape;1206;p147"/>
          <p:cNvSpPr txBox="1"/>
          <p:nvPr/>
        </p:nvSpPr>
        <p:spPr>
          <a:xfrm>
            <a:off x="3267133" y="5243233"/>
            <a:ext cx="5600800" cy="678400"/>
          </a:xfrm>
          <a:prstGeom prst="rect">
            <a:avLst/>
          </a:prstGeom>
          <a:noFill/>
          <a:ln>
            <a:noFill/>
          </a:ln>
        </p:spPr>
        <p:txBody>
          <a:bodyPr spcFirstLastPara="1" wrap="square" lIns="121900" tIns="121900" rIns="121900" bIns="121900" anchor="t" anchorCtr="0">
            <a:noAutofit/>
          </a:bodyPr>
          <a:lstStyle/>
          <a:p>
            <a:pPr algn="ctr"/>
            <a:r>
              <a:rPr lang="en" sz="3200" dirty="0">
                <a:latin typeface="Franklin Gothic Book" panose="020B0503020102020204" pitchFamily="34" charset="0"/>
                <a:ea typeface="Open Sans"/>
                <a:cs typeface="Open Sans"/>
                <a:sym typeface="Open Sans"/>
              </a:rPr>
              <a:t>Storage and Compute</a:t>
            </a:r>
            <a:endParaRPr sz="3200" dirty="0">
              <a:latin typeface="Franklin Gothic Book" panose="020B0503020102020204" pitchFamily="34" charset="0"/>
              <a:ea typeface="Open Sans"/>
              <a:cs typeface="Open Sans"/>
              <a:sym typeface="Open Sans"/>
            </a:endParaRPr>
          </a:p>
        </p:txBody>
      </p:sp>
      <p:cxnSp>
        <p:nvCxnSpPr>
          <p:cNvPr id="1207" name="Google Shape;1207;p147"/>
          <p:cNvCxnSpPr>
            <a:cxnSpLocks/>
            <a:stCxn id="1170" idx="0"/>
          </p:cNvCxnSpPr>
          <p:nvPr/>
        </p:nvCxnSpPr>
        <p:spPr>
          <a:xfrm flipV="1">
            <a:off x="5933687" y="912033"/>
            <a:ext cx="689213" cy="1207200"/>
          </a:xfrm>
          <a:prstGeom prst="straightConnector1">
            <a:avLst/>
          </a:prstGeom>
          <a:noFill/>
          <a:ln w="19050" cap="flat" cmpd="sng">
            <a:solidFill>
              <a:srgbClr val="0000FF"/>
            </a:solidFill>
            <a:prstDash val="solid"/>
            <a:round/>
            <a:headEnd type="none" w="med" len="med"/>
            <a:tailEnd type="triangle" w="med" len="med"/>
          </a:ln>
        </p:spPr>
      </p:cxnSp>
      <p:sp>
        <p:nvSpPr>
          <p:cNvPr id="1208" name="Google Shape;1208;p147"/>
          <p:cNvSpPr txBox="1"/>
          <p:nvPr/>
        </p:nvSpPr>
        <p:spPr>
          <a:xfrm>
            <a:off x="3672497" y="233633"/>
            <a:ext cx="2158400" cy="678400"/>
          </a:xfrm>
          <a:prstGeom prst="rect">
            <a:avLst/>
          </a:prstGeom>
          <a:noFill/>
          <a:ln>
            <a:noFill/>
          </a:ln>
        </p:spPr>
        <p:txBody>
          <a:bodyPr spcFirstLastPara="1" wrap="square" lIns="121900" tIns="121900" rIns="121900" bIns="121900" anchor="t" anchorCtr="0">
            <a:noAutofit/>
          </a:bodyPr>
          <a:lstStyle/>
          <a:p>
            <a:pPr algn="ctr"/>
            <a:r>
              <a:rPr lang="en" sz="3200" dirty="0">
                <a:latin typeface="Franklin Gothic Book" panose="020B0503020102020204" pitchFamily="34" charset="0"/>
                <a:ea typeface="Open Sans"/>
                <a:cs typeface="Open Sans"/>
                <a:sym typeface="Open Sans"/>
              </a:rPr>
              <a:t>Requests</a:t>
            </a:r>
            <a:endParaRPr sz="3200" dirty="0">
              <a:latin typeface="Franklin Gothic Book" panose="020B0503020102020204" pitchFamily="34" charset="0"/>
              <a:ea typeface="Open Sans"/>
              <a:cs typeface="Open Sans"/>
              <a:sym typeface="Open Sans"/>
            </a:endParaRPr>
          </a:p>
        </p:txBody>
      </p:sp>
      <p:sp>
        <p:nvSpPr>
          <p:cNvPr id="6" name="Text Box 2">
            <a:extLst>
              <a:ext uri="{FF2B5EF4-FFF2-40B4-BE49-F238E27FC236}">
                <a16:creationId xmlns:a16="http://schemas.microsoft.com/office/drawing/2014/main" id="{8284B49B-E524-21D8-3C71-4519FC628D97}"/>
              </a:ext>
            </a:extLst>
          </p:cNvPr>
          <p:cNvSpPr txBox="1">
            <a:spLocks noChangeArrowheads="1"/>
          </p:cNvSpPr>
          <p:nvPr/>
        </p:nvSpPr>
        <p:spPr bwMode="auto">
          <a:xfrm>
            <a:off x="9173943" y="6535889"/>
            <a:ext cx="3018057" cy="315449"/>
          </a:xfrm>
          <a:prstGeom prst="rect">
            <a:avLst/>
          </a:prstGeom>
          <a:solidFill>
            <a:srgbClr val="E8F0FF">
              <a:alpha val="61961"/>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600" dirty="0">
                <a:solidFill>
                  <a:schemeClr val="accent1">
                    <a:lumMod val="75000"/>
                  </a:schemeClr>
                </a:solidFill>
                <a:latin typeface="Franklin Gothic Book" panose="020B0503020102020204" pitchFamily="34" charset="0"/>
                <a:cs typeface="Franklin Gothic Book Regular" charset="0"/>
              </a:rPr>
              <a:t>source: Nick Clinton (Google)</a:t>
            </a:r>
          </a:p>
        </p:txBody>
      </p:sp>
    </p:spTree>
    <p:extLst>
      <p:ext uri="{BB962C8B-B14F-4D97-AF65-F5344CB8AC3E}">
        <p14:creationId xmlns:p14="http://schemas.microsoft.com/office/powerpoint/2010/main" val="326905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3410BC-13B7-9A94-BAA1-B3DC8BB1273E}"/>
              </a:ext>
            </a:extLst>
          </p:cNvPr>
          <p:cNvPicPr>
            <a:picLocks noChangeAspect="1"/>
          </p:cNvPicPr>
          <p:nvPr/>
        </p:nvPicPr>
        <p:blipFill>
          <a:blip r:embed="rId2"/>
          <a:stretch>
            <a:fillRect/>
          </a:stretch>
        </p:blipFill>
        <p:spPr>
          <a:xfrm>
            <a:off x="941831" y="870003"/>
            <a:ext cx="10361445" cy="4969965"/>
          </a:xfrm>
          <a:prstGeom prst="rect">
            <a:avLst/>
          </a:prstGeom>
        </p:spPr>
      </p:pic>
    </p:spTree>
    <p:extLst>
      <p:ext uri="{BB962C8B-B14F-4D97-AF65-F5344CB8AC3E}">
        <p14:creationId xmlns:p14="http://schemas.microsoft.com/office/powerpoint/2010/main" val="3187184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997005-9D18-ECAD-88A7-1A14F8BEC9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0453" y="231648"/>
            <a:ext cx="11593159" cy="6461760"/>
          </a:xfrm>
          <a:prstGeom prst="rect">
            <a:avLst/>
          </a:prstGeom>
        </p:spPr>
      </p:pic>
    </p:spTree>
    <p:extLst>
      <p:ext uri="{BB962C8B-B14F-4D97-AF65-F5344CB8AC3E}">
        <p14:creationId xmlns:p14="http://schemas.microsoft.com/office/powerpoint/2010/main" val="3257361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44A71E-707D-BA5D-766F-BE04162423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681" y="243840"/>
            <a:ext cx="11374418" cy="6339839"/>
          </a:xfrm>
          <a:prstGeom prst="rect">
            <a:avLst/>
          </a:prstGeom>
        </p:spPr>
      </p:pic>
    </p:spTree>
    <p:extLst>
      <p:ext uri="{BB962C8B-B14F-4D97-AF65-F5344CB8AC3E}">
        <p14:creationId xmlns:p14="http://schemas.microsoft.com/office/powerpoint/2010/main" val="478720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A1D95-0F09-C9AA-36D4-B0267C2FF3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33844" y="1045927"/>
            <a:ext cx="6358156" cy="4766145"/>
          </a:xfrm>
          <a:prstGeom prst="rect">
            <a:avLst/>
          </a:prstGeom>
        </p:spPr>
      </p:pic>
      <p:sp>
        <p:nvSpPr>
          <p:cNvPr id="4" name="TextBox 3">
            <a:extLst>
              <a:ext uri="{FF2B5EF4-FFF2-40B4-BE49-F238E27FC236}">
                <a16:creationId xmlns:a16="http://schemas.microsoft.com/office/drawing/2014/main" id="{0DFE3B8B-207B-65C4-1DF6-E67E99D53182}"/>
              </a:ext>
            </a:extLst>
          </p:cNvPr>
          <p:cNvSpPr txBox="1"/>
          <p:nvPr/>
        </p:nvSpPr>
        <p:spPr>
          <a:xfrm>
            <a:off x="127932" y="1362049"/>
            <a:ext cx="6616817" cy="3970318"/>
          </a:xfrm>
          <a:prstGeom prst="rect">
            <a:avLst/>
          </a:prstGeom>
          <a:solidFill>
            <a:schemeClr val="accent5">
              <a:lumMod val="20000"/>
              <a:lumOff val="80000"/>
            </a:schemeClr>
          </a:solidFill>
        </p:spPr>
        <p:txBody>
          <a:bodyPr wrap="square">
            <a:spAutoFit/>
          </a:bodyPr>
          <a:lstStyle/>
          <a:p>
            <a:r>
              <a:rPr lang="en-BR" dirty="0">
                <a:solidFill>
                  <a:srgbClr val="003D6C"/>
                </a:solidFill>
                <a:latin typeface="Consolas" panose="020B0609020204030204" pitchFamily="49" charset="0"/>
                <a:cs typeface="Consolas" panose="020B0609020204030204" pitchFamily="49" charset="0"/>
              </a:rPr>
              <a:t># create a data cube covering an area in the Brazilian Amazon</a:t>
            </a:r>
          </a:p>
          <a:p>
            <a:r>
              <a:rPr lang="en-BR" dirty="0">
                <a:solidFill>
                  <a:srgbClr val="003D6C"/>
                </a:solidFill>
                <a:latin typeface="Consolas" panose="020B0609020204030204" pitchFamily="49" charset="0"/>
                <a:cs typeface="Consolas" panose="020B0609020204030204" pitchFamily="49" charset="0"/>
              </a:rPr>
              <a:t>s2_20LKP_cube_MPC &lt;- </a:t>
            </a:r>
            <a:r>
              <a:rPr lang="en-BR" dirty="0">
                <a:solidFill>
                  <a:srgbClr val="C00000"/>
                </a:solidFill>
                <a:latin typeface="Consolas" panose="020B0609020204030204" pitchFamily="49" charset="0"/>
                <a:cs typeface="Consolas" panose="020B0609020204030204" pitchFamily="49" charset="0"/>
              </a:rPr>
              <a:t>sits_cube</a:t>
            </a:r>
            <a:r>
              <a:rPr lang="en-BR" dirty="0">
                <a:solidFill>
                  <a:srgbClr val="003D6C"/>
                </a:solidFill>
                <a:latin typeface="Consolas" panose="020B0609020204030204" pitchFamily="49" charset="0"/>
                <a:cs typeface="Consolas" panose="020B0609020204030204" pitchFamily="49" charset="0"/>
              </a:rPr>
              <a:t>(</a:t>
            </a:r>
          </a:p>
          <a:p>
            <a:r>
              <a:rPr lang="en-BR" dirty="0">
                <a:solidFill>
                  <a:srgbClr val="003D6C"/>
                </a:solidFill>
                <a:latin typeface="Consolas" panose="020B0609020204030204" pitchFamily="49" charset="0"/>
                <a:cs typeface="Consolas" panose="020B0609020204030204" pitchFamily="49" charset="0"/>
              </a:rPr>
              <a:t>      source = "MPC",</a:t>
            </a:r>
          </a:p>
          <a:p>
            <a:r>
              <a:rPr lang="en-BR" dirty="0">
                <a:solidFill>
                  <a:srgbClr val="003D6C"/>
                </a:solidFill>
                <a:latin typeface="Consolas" panose="020B0609020204030204" pitchFamily="49" charset="0"/>
                <a:cs typeface="Consolas" panose="020B0609020204030204" pitchFamily="49" charset="0"/>
              </a:rPr>
              <a:t>      collection = "SENTINEL-2-L2A",</a:t>
            </a:r>
          </a:p>
          <a:p>
            <a:r>
              <a:rPr lang="en-BR" dirty="0">
                <a:solidFill>
                  <a:srgbClr val="003D6C"/>
                </a:solidFill>
                <a:latin typeface="Consolas" panose="020B0609020204030204" pitchFamily="49" charset="0"/>
                <a:cs typeface="Consolas" panose="020B0609020204030204" pitchFamily="49" charset="0"/>
              </a:rPr>
              <a:t>      tiles = "20LKP",</a:t>
            </a:r>
          </a:p>
          <a:p>
            <a:r>
              <a:rPr lang="en-BR" dirty="0">
                <a:solidFill>
                  <a:srgbClr val="003D6C"/>
                </a:solidFill>
                <a:latin typeface="Consolas" panose="020B0609020204030204" pitchFamily="49" charset="0"/>
                <a:cs typeface="Consolas" panose="020B0609020204030204" pitchFamily="49" charset="0"/>
              </a:rPr>
              <a:t>      bands = c("B02", "B8A", "B11", "CLOUD"),</a:t>
            </a:r>
          </a:p>
          <a:p>
            <a:r>
              <a:rPr lang="en-BR" dirty="0">
                <a:solidFill>
                  <a:srgbClr val="003D6C"/>
                </a:solidFill>
                <a:latin typeface="Consolas" panose="020B0609020204030204" pitchFamily="49" charset="0"/>
                <a:cs typeface="Consolas" panose="020B0609020204030204" pitchFamily="49" charset="0"/>
              </a:rPr>
              <a:t>      start_date = "2019-07-01",</a:t>
            </a:r>
          </a:p>
          <a:p>
            <a:r>
              <a:rPr lang="en-BR" dirty="0">
                <a:solidFill>
                  <a:srgbClr val="003D6C"/>
                </a:solidFill>
                <a:latin typeface="Consolas" panose="020B0609020204030204" pitchFamily="49" charset="0"/>
                <a:cs typeface="Consolas" panose="020B0609020204030204" pitchFamily="49" charset="0"/>
              </a:rPr>
              <a:t>      end_date = "2019-07-28"</a:t>
            </a:r>
          </a:p>
          <a:p>
            <a:r>
              <a:rPr lang="en-BR" dirty="0">
                <a:solidFill>
                  <a:srgbClr val="003D6C"/>
                </a:solidFill>
                <a:latin typeface="Consolas" panose="020B0609020204030204" pitchFamily="49" charset="0"/>
                <a:cs typeface="Consolas" panose="020B0609020204030204" pitchFamily="49" charset="0"/>
              </a:rPr>
              <a:t>      </a:t>
            </a:r>
          </a:p>
          <a:p>
            <a:r>
              <a:rPr lang="en-BR" dirty="0">
                <a:solidFill>
                  <a:srgbClr val="003D6C"/>
                </a:solidFill>
                <a:latin typeface="Consolas" panose="020B0609020204030204" pitchFamily="49" charset="0"/>
                <a:cs typeface="Consolas" panose="020B0609020204030204" pitchFamily="49" charset="0"/>
              </a:rPr>
              <a:t>)</a:t>
            </a:r>
          </a:p>
          <a:p>
            <a:r>
              <a:rPr lang="en-BR" dirty="0">
                <a:solidFill>
                  <a:srgbClr val="003D6C"/>
                </a:solidFill>
                <a:latin typeface="Consolas" panose="020B0609020204030204" pitchFamily="49" charset="0"/>
                <a:cs typeface="Consolas" panose="020B0609020204030204" pitchFamily="49" charset="0"/>
              </a:rPr>
              <a:t># plot a color composite of one date of the cube</a:t>
            </a:r>
          </a:p>
          <a:p>
            <a:r>
              <a:rPr lang="en-BR" dirty="0">
                <a:solidFill>
                  <a:srgbClr val="C00000"/>
                </a:solidFill>
                <a:latin typeface="Consolas" panose="020B0609020204030204" pitchFamily="49" charset="0"/>
                <a:cs typeface="Consolas" panose="020B0609020204030204" pitchFamily="49" charset="0"/>
              </a:rPr>
              <a:t>plot</a:t>
            </a:r>
            <a:r>
              <a:rPr lang="en-BR" dirty="0">
                <a:solidFill>
                  <a:srgbClr val="003D6C"/>
                </a:solidFill>
                <a:latin typeface="Consolas" panose="020B0609020204030204" pitchFamily="49" charset="0"/>
                <a:cs typeface="Consolas" panose="020B0609020204030204" pitchFamily="49" charset="0"/>
              </a:rPr>
              <a:t>(s2_20LKP_cube_MPC, red = "B11", blue = "B02", green = "B8A",  date = "2019-07-18")</a:t>
            </a:r>
          </a:p>
        </p:txBody>
      </p:sp>
      <p:sp>
        <p:nvSpPr>
          <p:cNvPr id="7" name="Google Shape;1055;p135">
            <a:extLst>
              <a:ext uri="{FF2B5EF4-FFF2-40B4-BE49-F238E27FC236}">
                <a16:creationId xmlns:a16="http://schemas.microsoft.com/office/drawing/2014/main" id="{1D6C648A-0715-CEBA-6CB8-F72A63381358}"/>
              </a:ext>
            </a:extLst>
          </p:cNvPr>
          <p:cNvSpPr txBox="1">
            <a:spLocks/>
          </p:cNvSpPr>
          <p:nvPr/>
        </p:nvSpPr>
        <p:spPr>
          <a:xfrm>
            <a:off x="164623" y="89586"/>
            <a:ext cx="11709600" cy="763600"/>
          </a:xfrm>
          <a:prstGeom prst="rect">
            <a:avLst/>
          </a:prstGeom>
          <a:ln>
            <a:noFill/>
          </a:ln>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4000" dirty="0">
                <a:solidFill>
                  <a:srgbClr val="003D6C"/>
                </a:solidFill>
                <a:latin typeface="Franklin Gothic Medium" panose="020B0603020102020204" pitchFamily="34" charset="0"/>
              </a:rPr>
              <a:t>Processing data in MPC</a:t>
            </a:r>
          </a:p>
        </p:txBody>
      </p:sp>
    </p:spTree>
    <p:extLst>
      <p:ext uri="{BB962C8B-B14F-4D97-AF65-F5344CB8AC3E}">
        <p14:creationId xmlns:p14="http://schemas.microsoft.com/office/powerpoint/2010/main" val="287973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FD08CA-B5A9-F1BE-1088-4293377846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36978" y="2609374"/>
            <a:ext cx="5815330" cy="4153807"/>
          </a:xfrm>
          <a:prstGeom prst="rect">
            <a:avLst/>
          </a:prstGeom>
        </p:spPr>
      </p:pic>
      <p:sp>
        <p:nvSpPr>
          <p:cNvPr id="4" name="TextBox 3">
            <a:extLst>
              <a:ext uri="{FF2B5EF4-FFF2-40B4-BE49-F238E27FC236}">
                <a16:creationId xmlns:a16="http://schemas.microsoft.com/office/drawing/2014/main" id="{0DFE3B8B-207B-65C4-1DF6-E67E99D53182}"/>
              </a:ext>
            </a:extLst>
          </p:cNvPr>
          <p:cNvSpPr txBox="1"/>
          <p:nvPr/>
        </p:nvSpPr>
        <p:spPr>
          <a:xfrm>
            <a:off x="89122" y="974723"/>
            <a:ext cx="5523113" cy="1754326"/>
          </a:xfrm>
          <a:prstGeom prst="rect">
            <a:avLst/>
          </a:prstGeom>
          <a:solidFill>
            <a:schemeClr val="accent5">
              <a:lumMod val="20000"/>
              <a:lumOff val="80000"/>
            </a:schemeClr>
          </a:solidFill>
        </p:spPr>
        <p:txBody>
          <a:bodyPr wrap="square">
            <a:spAutoFit/>
          </a:bodyPr>
          <a:lstStyle/>
          <a:p>
            <a:r>
              <a:rPr lang="en-GB" dirty="0">
                <a:solidFill>
                  <a:srgbClr val="545454"/>
                </a:solidFill>
                <a:effectLst/>
                <a:latin typeface="Consolas" panose="020B0609020204030204" pitchFamily="49" charset="0"/>
                <a:cs typeface="Consolas" panose="020B0609020204030204" pitchFamily="49" charset="0"/>
              </a:rPr>
              <a:t># classify data cube</a:t>
            </a:r>
            <a:r>
              <a:rPr lang="en-GB" dirty="0">
                <a:latin typeface="Consolas" panose="020B0609020204030204" pitchFamily="49" charset="0"/>
                <a:cs typeface="Consolas" panose="020B0609020204030204" pitchFamily="49" charset="0"/>
              </a:rPr>
              <a:t> </a:t>
            </a:r>
          </a:p>
          <a:p>
            <a:r>
              <a:rPr lang="en-GB" dirty="0">
                <a:solidFill>
                  <a:srgbClr val="19177C"/>
                </a:solidFill>
                <a:effectLst/>
                <a:latin typeface="Consolas" panose="020B0609020204030204" pitchFamily="49" charset="0"/>
                <a:cs typeface="Consolas" panose="020B0609020204030204" pitchFamily="49" charset="0"/>
              </a:rPr>
              <a:t>ro_cube_20LKP_probs</a:t>
            </a:r>
            <a:r>
              <a:rPr lang="en-GB" dirty="0">
                <a:effectLst/>
                <a:latin typeface="Consolas" panose="020B0609020204030204" pitchFamily="49" charset="0"/>
                <a:cs typeface="Consolas" panose="020B0609020204030204" pitchFamily="49" charset="0"/>
              </a:rPr>
              <a:t> </a:t>
            </a:r>
            <a:r>
              <a:rPr lang="en-GB" dirty="0">
                <a:solidFill>
                  <a:srgbClr val="696969"/>
                </a:solidFill>
                <a:effectLst/>
                <a:latin typeface="Consolas" panose="020B0609020204030204" pitchFamily="49" charset="0"/>
                <a:cs typeface="Consolas" panose="020B0609020204030204" pitchFamily="49" charset="0"/>
              </a:rPr>
              <a:t>&lt;-</a:t>
            </a:r>
            <a:r>
              <a:rPr lang="en-GB" dirty="0">
                <a:effectLst/>
                <a:latin typeface="Consolas" panose="020B0609020204030204" pitchFamily="49" charset="0"/>
                <a:cs typeface="Consolas" panose="020B0609020204030204" pitchFamily="49" charset="0"/>
              </a:rPr>
              <a:t> </a:t>
            </a:r>
            <a:r>
              <a:rPr lang="en-GB" dirty="0">
                <a:solidFill>
                  <a:srgbClr val="C00000"/>
                </a:solidFill>
                <a:effectLst/>
                <a:latin typeface="Consolas" panose="020B0609020204030204" pitchFamily="49" charset="0"/>
                <a:cs typeface="Consolas" panose="020B0609020204030204" pitchFamily="49" charset="0"/>
                <a:hlinkClick r:id="rId3">
                  <a:extLst>
                    <a:ext uri="{A12FA001-AC4F-418D-AE19-62706E023703}">
                      <ahyp:hlinkClr xmlns:ahyp="http://schemas.microsoft.com/office/drawing/2018/hyperlinkcolor" val="tx"/>
                    </a:ext>
                  </a:extLst>
                </a:hlinkClick>
              </a:rPr>
              <a:t>sits_classify</a:t>
            </a:r>
            <a:endParaRPr lang="en-GB" dirty="0">
              <a:solidFill>
                <a:srgbClr val="C00000"/>
              </a:solidFill>
              <a:effectLst/>
              <a:latin typeface="Consolas" panose="020B0609020204030204" pitchFamily="49" charset="0"/>
              <a:cs typeface="Consolas" panose="020B0609020204030204" pitchFamily="49" charset="0"/>
            </a:endParaRPr>
          </a:p>
          <a:p>
            <a:r>
              <a:rPr lang="en-GB" dirty="0">
                <a:solidFill>
                  <a:srgbClr val="4254A7"/>
                </a:solidFill>
                <a:latin typeface="Consolas" panose="020B0609020204030204" pitchFamily="49" charset="0"/>
                <a:cs typeface="Consolas" panose="020B0609020204030204" pitchFamily="49" charset="0"/>
              </a:rPr>
              <a:t>	</a:t>
            </a:r>
            <a:r>
              <a:rPr lang="en-GB" dirty="0">
                <a:solidFill>
                  <a:srgbClr val="696969"/>
                </a:solidFill>
                <a:effectLst/>
                <a:latin typeface="Consolas" panose="020B0609020204030204" pitchFamily="49" charset="0"/>
                <a:cs typeface="Consolas" panose="020B0609020204030204" pitchFamily="49" charset="0"/>
              </a:rPr>
              <a:t>(</a:t>
            </a:r>
            <a:r>
              <a:rPr lang="en-GB" dirty="0">
                <a:effectLst/>
                <a:latin typeface="Consolas" panose="020B0609020204030204" pitchFamily="49" charset="0"/>
                <a:cs typeface="Consolas" panose="020B0609020204030204" pitchFamily="49" charset="0"/>
              </a:rPr>
              <a:t>data </a:t>
            </a:r>
            <a:r>
              <a:rPr lang="en-GB" dirty="0">
                <a:solidFill>
                  <a:srgbClr val="696969"/>
                </a:solidFill>
                <a:effectLst/>
                <a:latin typeface="Consolas" panose="020B0609020204030204" pitchFamily="49" charset="0"/>
                <a:cs typeface="Consolas" panose="020B0609020204030204" pitchFamily="49" charset="0"/>
              </a:rPr>
              <a:t>=</a:t>
            </a:r>
            <a:r>
              <a:rPr lang="en-GB" dirty="0">
                <a:effectLst/>
                <a:latin typeface="Consolas" panose="020B0609020204030204" pitchFamily="49" charset="0"/>
                <a:cs typeface="Consolas" panose="020B0609020204030204" pitchFamily="49" charset="0"/>
              </a:rPr>
              <a:t> </a:t>
            </a:r>
            <a:r>
              <a:rPr lang="en-GB" dirty="0">
                <a:solidFill>
                  <a:srgbClr val="19177C"/>
                </a:solidFill>
                <a:effectLst/>
                <a:latin typeface="Consolas" panose="020B0609020204030204" pitchFamily="49" charset="0"/>
                <a:cs typeface="Consolas" panose="020B0609020204030204" pitchFamily="49" charset="0"/>
              </a:rPr>
              <a:t>ro_cube_20LKP</a:t>
            </a:r>
            <a:r>
              <a:rPr lang="en-GB" dirty="0">
                <a:effectLst/>
                <a:latin typeface="Consolas" panose="020B0609020204030204" pitchFamily="49" charset="0"/>
                <a:cs typeface="Consolas" panose="020B0609020204030204" pitchFamily="49" charset="0"/>
              </a:rPr>
              <a:t>,</a:t>
            </a:r>
            <a:r>
              <a:rPr lang="en-GB" dirty="0">
                <a:latin typeface="Consolas" panose="020B0609020204030204" pitchFamily="49" charset="0"/>
                <a:cs typeface="Consolas" panose="020B0609020204030204" pitchFamily="49" charset="0"/>
              </a:rPr>
              <a:t> </a:t>
            </a:r>
          </a:p>
          <a:p>
            <a:r>
              <a:rPr lang="en-GB" dirty="0">
                <a:effectLst/>
                <a:latin typeface="Consolas" panose="020B0609020204030204" pitchFamily="49" charset="0"/>
                <a:cs typeface="Consolas" panose="020B0609020204030204" pitchFamily="49" charset="0"/>
              </a:rPr>
              <a:t>	</a:t>
            </a:r>
            <a:r>
              <a:rPr lang="en-GB" dirty="0" err="1">
                <a:effectLst/>
                <a:latin typeface="Consolas" panose="020B0609020204030204" pitchFamily="49" charset="0"/>
                <a:cs typeface="Consolas" panose="020B0609020204030204" pitchFamily="49" charset="0"/>
              </a:rPr>
              <a:t>ml_model</a:t>
            </a:r>
            <a:r>
              <a:rPr lang="en-GB" dirty="0">
                <a:effectLst/>
                <a:latin typeface="Consolas" panose="020B0609020204030204" pitchFamily="49" charset="0"/>
                <a:cs typeface="Consolas" panose="020B0609020204030204" pitchFamily="49" charset="0"/>
              </a:rPr>
              <a:t> </a:t>
            </a:r>
            <a:r>
              <a:rPr lang="en-GB" dirty="0">
                <a:solidFill>
                  <a:srgbClr val="696969"/>
                </a:solidFill>
                <a:effectLst/>
                <a:latin typeface="Consolas" panose="020B0609020204030204" pitchFamily="49" charset="0"/>
                <a:cs typeface="Consolas" panose="020B0609020204030204" pitchFamily="49" charset="0"/>
              </a:rPr>
              <a:t>=</a:t>
            </a:r>
            <a:r>
              <a:rPr lang="en-GB" dirty="0">
                <a:effectLst/>
                <a:latin typeface="Consolas" panose="020B0609020204030204" pitchFamily="49" charset="0"/>
                <a:cs typeface="Consolas" panose="020B0609020204030204" pitchFamily="49" charset="0"/>
              </a:rPr>
              <a:t> </a:t>
            </a:r>
            <a:r>
              <a:rPr lang="en-GB" dirty="0" err="1">
                <a:solidFill>
                  <a:srgbClr val="19177C"/>
                </a:solidFill>
                <a:effectLst/>
                <a:latin typeface="Consolas" panose="020B0609020204030204" pitchFamily="49" charset="0"/>
                <a:cs typeface="Consolas" panose="020B0609020204030204" pitchFamily="49" charset="0"/>
              </a:rPr>
              <a:t>ltae_model</a:t>
            </a:r>
            <a:r>
              <a:rPr lang="en-GB" dirty="0">
                <a:solidFill>
                  <a:srgbClr val="19177C"/>
                </a:solidFill>
                <a:latin typeface="Consolas" panose="020B0609020204030204" pitchFamily="49" charset="0"/>
                <a:cs typeface="Consolas" panose="020B0609020204030204" pitchFamily="49" charset="0"/>
              </a:rPr>
              <a:t>)</a:t>
            </a:r>
          </a:p>
          <a:p>
            <a:endParaRPr lang="en-GB" dirty="0">
              <a:solidFill>
                <a:srgbClr val="0563C1"/>
              </a:solidFill>
              <a:effectLst/>
              <a:latin typeface="Consolas" panose="020B0609020204030204" pitchFamily="49" charset="0"/>
              <a:cs typeface="Consolas" panose="020B0609020204030204" pitchFamily="49" charset="0"/>
              <a:hlinkClick r:id="rId4">
                <a:extLst>
                  <a:ext uri="{A12FA001-AC4F-418D-AE19-62706E023703}">
                    <ahyp:hlinkClr xmlns:ahyp="http://schemas.microsoft.com/office/drawing/2018/hyperlinkcolor" val="tx"/>
                  </a:ext>
                </a:extLst>
              </a:hlinkClick>
            </a:endParaRPr>
          </a:p>
          <a:p>
            <a:r>
              <a:rPr lang="en-GB" dirty="0">
                <a:solidFill>
                  <a:srgbClr val="C00000"/>
                </a:solidFill>
                <a:effectLst/>
                <a:latin typeface="Consolas" panose="020B0609020204030204" pitchFamily="49" charset="0"/>
                <a:cs typeface="Consolas" panose="020B0609020204030204" pitchFamily="49" charset="0"/>
                <a:hlinkClick r:id="rId4">
                  <a:extLst>
                    <a:ext uri="{A12FA001-AC4F-418D-AE19-62706E023703}">
                      <ahyp:hlinkClr xmlns:ahyp="http://schemas.microsoft.com/office/drawing/2018/hyperlinkcolor" val="tx"/>
                    </a:ext>
                  </a:extLst>
                </a:hlinkClick>
              </a:rPr>
              <a:t>plot</a:t>
            </a:r>
            <a:r>
              <a:rPr lang="en-GB" dirty="0">
                <a:solidFill>
                  <a:srgbClr val="696969"/>
                </a:solidFill>
                <a:effectLst/>
                <a:latin typeface="Consolas" panose="020B0609020204030204" pitchFamily="49" charset="0"/>
                <a:cs typeface="Consolas" panose="020B0609020204030204" pitchFamily="49" charset="0"/>
              </a:rPr>
              <a:t>(</a:t>
            </a:r>
            <a:r>
              <a:rPr lang="en-GB" dirty="0">
                <a:solidFill>
                  <a:srgbClr val="19177C"/>
                </a:solidFill>
                <a:effectLst/>
                <a:latin typeface="Consolas" panose="020B0609020204030204" pitchFamily="49" charset="0"/>
                <a:cs typeface="Consolas" panose="020B0609020204030204" pitchFamily="49" charset="0"/>
              </a:rPr>
              <a:t>ro_cube_20LKP_probs</a:t>
            </a:r>
            <a:endParaRPr lang="en-BR" dirty="0">
              <a:solidFill>
                <a:srgbClr val="003D6C"/>
              </a:solidFill>
              <a:latin typeface="Consolas" panose="020B0609020204030204" pitchFamily="49" charset="0"/>
              <a:cs typeface="Consolas" panose="020B0609020204030204" pitchFamily="49" charset="0"/>
            </a:endParaRPr>
          </a:p>
        </p:txBody>
      </p:sp>
      <p:sp>
        <p:nvSpPr>
          <p:cNvPr id="7" name="Google Shape;1055;p135">
            <a:extLst>
              <a:ext uri="{FF2B5EF4-FFF2-40B4-BE49-F238E27FC236}">
                <a16:creationId xmlns:a16="http://schemas.microsoft.com/office/drawing/2014/main" id="{1D6C648A-0715-CEBA-6CB8-F72A63381358}"/>
              </a:ext>
            </a:extLst>
          </p:cNvPr>
          <p:cNvSpPr txBox="1">
            <a:spLocks/>
          </p:cNvSpPr>
          <p:nvPr/>
        </p:nvSpPr>
        <p:spPr>
          <a:xfrm>
            <a:off x="164623" y="89586"/>
            <a:ext cx="11709600" cy="763600"/>
          </a:xfrm>
          <a:prstGeom prst="rect">
            <a:avLst/>
          </a:prstGeom>
          <a:ln>
            <a:noFill/>
          </a:ln>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4000" dirty="0">
                <a:solidFill>
                  <a:srgbClr val="003D6C"/>
                </a:solidFill>
                <a:latin typeface="Franklin Gothic Medium" panose="020B0603020102020204" pitchFamily="34" charset="0"/>
              </a:rPr>
              <a:t>Processing data in MPC</a:t>
            </a:r>
          </a:p>
        </p:txBody>
      </p:sp>
      <p:pic>
        <p:nvPicPr>
          <p:cNvPr id="3" name="Picture 2">
            <a:extLst>
              <a:ext uri="{FF2B5EF4-FFF2-40B4-BE49-F238E27FC236}">
                <a16:creationId xmlns:a16="http://schemas.microsoft.com/office/drawing/2014/main" id="{5601D174-E87D-7C09-C168-429A9EE1A40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349" y="2850587"/>
            <a:ext cx="5139935" cy="3671382"/>
          </a:xfrm>
          <a:prstGeom prst="rect">
            <a:avLst/>
          </a:prstGeom>
        </p:spPr>
      </p:pic>
      <p:sp>
        <p:nvSpPr>
          <p:cNvPr id="5" name="TextBox 4">
            <a:extLst>
              <a:ext uri="{FF2B5EF4-FFF2-40B4-BE49-F238E27FC236}">
                <a16:creationId xmlns:a16="http://schemas.microsoft.com/office/drawing/2014/main" id="{E9E0DD07-72E8-3F69-0160-9E77082106B4}"/>
              </a:ext>
            </a:extLst>
          </p:cNvPr>
          <p:cNvSpPr txBox="1"/>
          <p:nvPr/>
        </p:nvSpPr>
        <p:spPr>
          <a:xfrm>
            <a:off x="5836978" y="974723"/>
            <a:ext cx="5815330" cy="1754326"/>
          </a:xfrm>
          <a:prstGeom prst="rect">
            <a:avLst/>
          </a:prstGeom>
          <a:solidFill>
            <a:schemeClr val="accent5">
              <a:lumMod val="20000"/>
              <a:lumOff val="80000"/>
            </a:schemeClr>
          </a:solidFill>
        </p:spPr>
        <p:txBody>
          <a:bodyPr wrap="square">
            <a:spAutoFit/>
          </a:bodyPr>
          <a:lstStyle/>
          <a:p>
            <a:r>
              <a:rPr lang="en-GB" dirty="0">
                <a:solidFill>
                  <a:srgbClr val="545454"/>
                </a:solidFill>
                <a:effectLst/>
                <a:latin typeface="IBMPlexMono" panose="020B0509050203000203" pitchFamily="49" charset="77"/>
              </a:rPr>
              <a:t># generate thematic map</a:t>
            </a:r>
            <a:r>
              <a:rPr lang="en-GB" dirty="0">
                <a:latin typeface="IBMPlexMono" panose="020B0509050203000203" pitchFamily="49" charset="77"/>
              </a:rPr>
              <a:t> </a:t>
            </a:r>
          </a:p>
          <a:p>
            <a:r>
              <a:rPr lang="en-GB" dirty="0" err="1">
                <a:solidFill>
                  <a:srgbClr val="19177C"/>
                </a:solidFill>
                <a:effectLst/>
                <a:latin typeface="IBMPlexMono" panose="020B0509050203000203" pitchFamily="49" charset="77"/>
              </a:rPr>
              <a:t>defor_map</a:t>
            </a:r>
            <a:r>
              <a:rPr lang="en-GB" dirty="0">
                <a:effectLst/>
                <a:latin typeface="IBMPlexMono" panose="020B0509050203000203" pitchFamily="49" charset="77"/>
              </a:rPr>
              <a:t> </a:t>
            </a:r>
            <a:r>
              <a:rPr lang="en-GB" dirty="0">
                <a:solidFill>
                  <a:srgbClr val="696969"/>
                </a:solidFill>
                <a:effectLst/>
                <a:latin typeface="IBMPlexMono" panose="020B0509050203000203" pitchFamily="49" charset="77"/>
              </a:rPr>
              <a:t>&lt;-</a:t>
            </a:r>
            <a:r>
              <a:rPr lang="en-GB" dirty="0">
                <a:effectLst/>
                <a:latin typeface="IBMPlexMono" panose="020B0509050203000203" pitchFamily="49" charset="77"/>
              </a:rPr>
              <a:t> </a:t>
            </a:r>
            <a:r>
              <a:rPr lang="en-GB" dirty="0">
                <a:solidFill>
                  <a:srgbClr val="C00000"/>
                </a:solidFill>
                <a:effectLst/>
                <a:latin typeface="IBMPlexMono" panose="020B0509050203000203" pitchFamily="49" charset="77"/>
                <a:hlinkClick r:id="rId6">
                  <a:extLst>
                    <a:ext uri="{A12FA001-AC4F-418D-AE19-62706E023703}">
                      <ahyp:hlinkClr xmlns:ahyp="http://schemas.microsoft.com/office/drawing/2018/hyperlinkcolor" val="tx"/>
                    </a:ext>
                  </a:extLst>
                </a:hlinkClick>
              </a:rPr>
              <a:t>sits_label_classification</a:t>
            </a:r>
            <a:endParaRPr lang="en-GB" dirty="0">
              <a:solidFill>
                <a:srgbClr val="C00000"/>
              </a:solidFill>
              <a:effectLst/>
              <a:latin typeface="IBMPlexMono" panose="020B0509050203000203" pitchFamily="49" charset="77"/>
            </a:endParaRPr>
          </a:p>
          <a:p>
            <a:r>
              <a:rPr lang="en-GB" dirty="0">
                <a:solidFill>
                  <a:srgbClr val="4254A7"/>
                </a:solidFill>
                <a:latin typeface="IBMPlexMono" panose="020B0509050203000203" pitchFamily="49" charset="77"/>
              </a:rPr>
              <a:t>	</a:t>
            </a:r>
            <a:r>
              <a:rPr lang="en-GB" dirty="0">
                <a:solidFill>
                  <a:srgbClr val="696969"/>
                </a:solidFill>
                <a:effectLst/>
                <a:latin typeface="IBMPlexMono" panose="020B0509050203000203" pitchFamily="49" charset="77"/>
              </a:rPr>
              <a:t>(</a:t>
            </a:r>
            <a:r>
              <a:rPr lang="en-GB" dirty="0">
                <a:effectLst/>
                <a:latin typeface="IBMPlexMono" panose="020B0509050203000203" pitchFamily="49" charset="77"/>
              </a:rPr>
              <a:t>cube </a:t>
            </a:r>
            <a:r>
              <a:rPr lang="en-GB" dirty="0">
                <a:solidFill>
                  <a:srgbClr val="696969"/>
                </a:solidFill>
                <a:effectLst/>
                <a:latin typeface="IBMPlexMono" panose="020B0509050203000203" pitchFamily="49" charset="77"/>
              </a:rPr>
              <a:t>=</a:t>
            </a:r>
            <a:r>
              <a:rPr lang="en-GB" dirty="0">
                <a:effectLst/>
                <a:latin typeface="IBMPlexMono" panose="020B0509050203000203" pitchFamily="49" charset="77"/>
              </a:rPr>
              <a:t> </a:t>
            </a:r>
            <a:r>
              <a:rPr lang="en-GB" dirty="0">
                <a:solidFill>
                  <a:srgbClr val="19177C"/>
                </a:solidFill>
                <a:effectLst/>
                <a:latin typeface="IBMPlexMono" panose="020B0509050203000203" pitchFamily="49" charset="77"/>
              </a:rPr>
              <a:t>ro_cube_20LKP_probs</a:t>
            </a:r>
            <a:r>
              <a:rPr lang="en-GB" dirty="0">
                <a:solidFill>
                  <a:srgbClr val="696969"/>
                </a:solidFill>
                <a:effectLst/>
                <a:latin typeface="IBMPlexMono" panose="020B0509050203000203" pitchFamily="49" charset="77"/>
              </a:rPr>
              <a:t>)</a:t>
            </a:r>
          </a:p>
          <a:p>
            <a:endParaRPr lang="en-GB" dirty="0">
              <a:solidFill>
                <a:srgbClr val="0563C1"/>
              </a:solidFill>
              <a:effectLst/>
              <a:latin typeface="IBMPlexMono" panose="020B0509050203000203" pitchFamily="49" charset="77"/>
              <a:hlinkClick r:id="" action="ppaction://noaction">
                <a:extLst>
                  <a:ext uri="{A12FA001-AC4F-418D-AE19-62706E023703}">
                    <ahyp:hlinkClr xmlns:ahyp="http://schemas.microsoft.com/office/drawing/2018/hyperlinkcolor" val="tx"/>
                  </a:ext>
                </a:extLst>
              </a:hlinkClick>
            </a:endParaRPr>
          </a:p>
          <a:p>
            <a:endParaRPr lang="en-GB" dirty="0">
              <a:solidFill>
                <a:srgbClr val="0563C1"/>
              </a:solidFill>
              <a:effectLst/>
              <a:latin typeface="IBMPlexMono" panose="020B0509050203000203" pitchFamily="49" charset="77"/>
              <a:hlinkClick r:id="" action="ppaction://noaction">
                <a:extLst>
                  <a:ext uri="{A12FA001-AC4F-418D-AE19-62706E023703}">
                    <ahyp:hlinkClr xmlns:ahyp="http://schemas.microsoft.com/office/drawing/2018/hyperlinkcolor" val="tx"/>
                  </a:ext>
                </a:extLst>
              </a:hlinkClick>
            </a:endParaRPr>
          </a:p>
          <a:p>
            <a:r>
              <a:rPr lang="en-GB" dirty="0">
                <a:solidFill>
                  <a:srgbClr val="C00000"/>
                </a:solidFill>
                <a:effectLst/>
                <a:latin typeface="IBMPlexMono" panose="020B0509050203000203" pitchFamily="49" charset="77"/>
                <a:hlinkClick r:id="" action="ppaction://noaction">
                  <a:extLst>
                    <a:ext uri="{A12FA001-AC4F-418D-AE19-62706E023703}">
                      <ahyp:hlinkClr xmlns:ahyp="http://schemas.microsoft.com/office/drawing/2018/hyperlinkcolor" val="tx"/>
                    </a:ext>
                  </a:extLst>
                </a:hlinkClick>
              </a:rPr>
              <a:t>plot</a:t>
            </a:r>
            <a:r>
              <a:rPr lang="en-GB" dirty="0">
                <a:solidFill>
                  <a:srgbClr val="696969"/>
                </a:solidFill>
                <a:effectLst/>
                <a:latin typeface="IBMPlexMono" panose="020B0509050203000203" pitchFamily="49" charset="77"/>
              </a:rPr>
              <a:t>(</a:t>
            </a:r>
            <a:r>
              <a:rPr lang="en-GB" dirty="0" err="1">
                <a:solidFill>
                  <a:srgbClr val="19177C"/>
                </a:solidFill>
                <a:effectLst/>
                <a:latin typeface="IBMPlexMono" panose="020B0509050203000203" pitchFamily="49" charset="77"/>
              </a:rPr>
              <a:t>defor_map</a:t>
            </a:r>
            <a:r>
              <a:rPr lang="en-GB" dirty="0">
                <a:solidFill>
                  <a:srgbClr val="696969"/>
                </a:solidFill>
                <a:effectLst/>
                <a:latin typeface="IBMPlexMono" panose="020B0509050203000203" pitchFamily="49" charset="77"/>
              </a:rPr>
              <a:t>)</a:t>
            </a:r>
            <a:endParaRPr lang="en-BR" dirty="0">
              <a:solidFill>
                <a:srgbClr val="003D6C"/>
              </a:solidFill>
              <a:latin typeface="IBMPlexMono" panose="020B0509050203000203" pitchFamily="49" charset="77"/>
            </a:endParaRPr>
          </a:p>
        </p:txBody>
      </p:sp>
      <p:sp>
        <p:nvSpPr>
          <p:cNvPr id="8" name="AutoShape 4" descr="Probability maps produced by LightTAE model.">
            <a:extLst>
              <a:ext uri="{FF2B5EF4-FFF2-40B4-BE49-F238E27FC236}">
                <a16:creationId xmlns:a16="http://schemas.microsoft.com/office/drawing/2014/main" id="{01B24BA3-F5B0-2282-F8E6-2CC256E643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R"/>
          </a:p>
        </p:txBody>
      </p:sp>
    </p:spTree>
    <p:extLst>
      <p:ext uri="{BB962C8B-B14F-4D97-AF65-F5344CB8AC3E}">
        <p14:creationId xmlns:p14="http://schemas.microsoft.com/office/powerpoint/2010/main" val="2873771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080B2E-D936-37A4-BBC4-6BCD6C167FA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2053" y="377952"/>
            <a:ext cx="11551284" cy="6266687"/>
          </a:xfrm>
          <a:prstGeom prst="rect">
            <a:avLst/>
          </a:prstGeom>
        </p:spPr>
      </p:pic>
    </p:spTree>
    <p:extLst>
      <p:ext uri="{BB962C8B-B14F-4D97-AF65-F5344CB8AC3E}">
        <p14:creationId xmlns:p14="http://schemas.microsoft.com/office/powerpoint/2010/main" val="347952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E91062C-5B5F-724C-B099-10F8214DED88}"/>
              </a:ext>
            </a:extLst>
          </p:cNvPr>
          <p:cNvSpPr/>
          <p:nvPr/>
        </p:nvSpPr>
        <p:spPr>
          <a:xfrm>
            <a:off x="1991544" y="999599"/>
            <a:ext cx="8352928" cy="2677656"/>
          </a:xfrm>
          <a:prstGeom prst="rect">
            <a:avLst/>
          </a:prstGeom>
          <a:ln>
            <a:solidFill>
              <a:schemeClr val="tx1"/>
            </a:solidFill>
          </a:ln>
        </p:spPr>
        <p:txBody>
          <a:bodyPr wrap="square">
            <a:spAutoFit/>
          </a:bodyPr>
          <a:lstStyle/>
          <a:p>
            <a:pPr algn="l"/>
            <a:r>
              <a:rPr lang="pt-BR" sz="2400" dirty="0">
                <a:solidFill>
                  <a:srgbClr val="7F0001"/>
                </a:solidFill>
                <a:latin typeface="Consolas" panose="020B0609020204030204" pitchFamily="49" charset="0"/>
                <a:cs typeface="Consolas" panose="020B0609020204030204" pitchFamily="49" charset="0"/>
              </a:rPr>
              <a:t># </a:t>
            </a:r>
            <a:r>
              <a:rPr lang="pt-BR" sz="2400" dirty="0" err="1">
                <a:solidFill>
                  <a:srgbClr val="7F0001"/>
                </a:solidFill>
                <a:latin typeface="Consolas" panose="020B0609020204030204" pitchFamily="49" charset="0"/>
                <a:cs typeface="Consolas" panose="020B0609020204030204" pitchFamily="49" charset="0"/>
              </a:rPr>
              <a:t>Creating</a:t>
            </a:r>
            <a:r>
              <a:rPr lang="pt-BR" sz="2400" dirty="0">
                <a:solidFill>
                  <a:srgbClr val="7F0001"/>
                </a:solidFill>
                <a:latin typeface="Consolas" panose="020B0609020204030204" pitchFamily="49" charset="0"/>
                <a:cs typeface="Consolas" panose="020B0609020204030204" pitchFamily="49" charset="0"/>
              </a:rPr>
              <a:t> a </a:t>
            </a:r>
            <a:r>
              <a:rPr lang="pt-BR" sz="2400" dirty="0" err="1">
                <a:solidFill>
                  <a:srgbClr val="7F0001"/>
                </a:solidFill>
                <a:latin typeface="Consolas" panose="020B0609020204030204" pitchFamily="49" charset="0"/>
                <a:cs typeface="Consolas" panose="020B0609020204030204" pitchFamily="49" charset="0"/>
              </a:rPr>
              <a:t>collection</a:t>
            </a:r>
            <a:endParaRPr lang="pt-BR" sz="2400" dirty="0">
              <a:solidFill>
                <a:srgbClr val="7F0001"/>
              </a:solidFill>
              <a:latin typeface="Consolas" panose="020B0609020204030204" pitchFamily="49" charset="0"/>
              <a:cs typeface="Consolas" panose="020B0609020204030204" pitchFamily="49" charset="0"/>
            </a:endParaRPr>
          </a:p>
          <a:p>
            <a:pPr algn="l"/>
            <a:r>
              <a:rPr lang="pt-BR" sz="2400" dirty="0" err="1">
                <a:solidFill>
                  <a:srgbClr val="0261A8"/>
                </a:solidFill>
                <a:latin typeface="Consolas" panose="020B0609020204030204" pitchFamily="49" charset="0"/>
                <a:cs typeface="Consolas" panose="020B0609020204030204" pitchFamily="49" charset="0"/>
              </a:rPr>
              <a:t>dc</a:t>
            </a:r>
            <a:r>
              <a:rPr lang="pt-BR" sz="2400" dirty="0">
                <a:solidFill>
                  <a:srgbClr val="0261A8"/>
                </a:solidFill>
                <a:latin typeface="Consolas" panose="020B0609020204030204" pitchFamily="49" charset="0"/>
                <a:cs typeface="Consolas" panose="020B0609020204030204" pitchFamily="49" charset="0"/>
              </a:rPr>
              <a:t> = </a:t>
            </a:r>
            <a:r>
              <a:rPr lang="pt-BR" sz="2400" dirty="0" err="1">
                <a:solidFill>
                  <a:srgbClr val="0261A8"/>
                </a:solidFill>
                <a:latin typeface="Consolas" panose="020B0609020204030204" pitchFamily="49" charset="0"/>
                <a:cs typeface="Consolas" panose="020B0609020204030204" pitchFamily="49" charset="0"/>
              </a:rPr>
              <a:t>datacube.Datacube</a:t>
            </a:r>
            <a:r>
              <a:rPr lang="pt-BR" sz="2400" dirty="0">
                <a:solidFill>
                  <a:srgbClr val="0261A8"/>
                </a:solidFill>
                <a:latin typeface="Consolas" panose="020B0609020204030204" pitchFamily="49" charset="0"/>
                <a:cs typeface="Consolas" panose="020B0609020204030204" pitchFamily="49" charset="0"/>
              </a:rPr>
              <a:t>(</a:t>
            </a:r>
            <a:r>
              <a:rPr lang="pt-BR" sz="2400" dirty="0" err="1">
                <a:solidFill>
                  <a:srgbClr val="0261A8"/>
                </a:solidFill>
                <a:latin typeface="Consolas" panose="020B0609020204030204" pitchFamily="49" charset="0"/>
                <a:cs typeface="Consolas" panose="020B0609020204030204" pitchFamily="49" charset="0"/>
              </a:rPr>
              <a:t>app</a:t>
            </a:r>
            <a:r>
              <a:rPr lang="pt-BR" sz="2400" dirty="0">
                <a:solidFill>
                  <a:srgbClr val="0261A8"/>
                </a:solidFill>
                <a:latin typeface="Consolas" panose="020B0609020204030204" pitchFamily="49" charset="0"/>
                <a:cs typeface="Consolas" panose="020B0609020204030204" pitchFamily="49" charset="0"/>
              </a:rPr>
              <a:t>='</a:t>
            </a:r>
            <a:r>
              <a:rPr lang="pt-BR" sz="2400" dirty="0" err="1">
                <a:solidFill>
                  <a:srgbClr val="0261A8"/>
                </a:solidFill>
                <a:latin typeface="Consolas" panose="020B0609020204030204" pitchFamily="49" charset="0"/>
                <a:cs typeface="Consolas" panose="020B0609020204030204" pitchFamily="49" charset="0"/>
              </a:rPr>
              <a:t>dc</a:t>
            </a:r>
            <a:r>
              <a:rPr lang="pt-BR" sz="2400" dirty="0">
                <a:solidFill>
                  <a:srgbClr val="0261A8"/>
                </a:solidFill>
                <a:latin typeface="Consolas" panose="020B0609020204030204" pitchFamily="49" charset="0"/>
                <a:cs typeface="Consolas" panose="020B0609020204030204" pitchFamily="49" charset="0"/>
              </a:rPr>
              <a:t>-visualize’)</a:t>
            </a:r>
          </a:p>
          <a:p>
            <a:pPr algn="l"/>
            <a:endParaRPr lang="pt-BR" sz="2400" dirty="0">
              <a:solidFill>
                <a:srgbClr val="C00000"/>
              </a:solidFill>
              <a:latin typeface="Consolas" panose="020B0609020204030204" pitchFamily="49" charset="0"/>
              <a:cs typeface="Consolas" panose="020B0609020204030204" pitchFamily="49" charset="0"/>
            </a:endParaRPr>
          </a:p>
          <a:p>
            <a:pPr algn="l"/>
            <a:r>
              <a:rPr lang="pt-BR" sz="2400" dirty="0">
                <a:solidFill>
                  <a:srgbClr val="7F0001"/>
                </a:solidFill>
                <a:latin typeface="Consolas" panose="020B0609020204030204" pitchFamily="49" charset="0"/>
                <a:cs typeface="Consolas" panose="020B0609020204030204" pitchFamily="49" charset="0"/>
              </a:rPr>
              <a:t># </a:t>
            </a:r>
            <a:r>
              <a:rPr lang="pt-BR" sz="2400" dirty="0" err="1">
                <a:solidFill>
                  <a:srgbClr val="7F0001"/>
                </a:solidFill>
                <a:latin typeface="Consolas" panose="020B0609020204030204" pitchFamily="49" charset="0"/>
                <a:cs typeface="Consolas" panose="020B0609020204030204" pitchFamily="49" charset="0"/>
              </a:rPr>
              <a:t>loading</a:t>
            </a:r>
            <a:r>
              <a:rPr lang="pt-BR" sz="2400" dirty="0">
                <a:solidFill>
                  <a:srgbClr val="7F0001"/>
                </a:solidFill>
                <a:latin typeface="Consolas" panose="020B0609020204030204" pitchFamily="49" charset="0"/>
                <a:cs typeface="Consolas" panose="020B0609020204030204" pitchFamily="49" charset="0"/>
              </a:rPr>
              <a:t> a data cube</a:t>
            </a:r>
          </a:p>
          <a:p>
            <a:pPr algn="l"/>
            <a:r>
              <a:rPr lang="pt-BR" sz="2400" dirty="0" err="1">
                <a:solidFill>
                  <a:srgbClr val="0261A8"/>
                </a:solidFill>
                <a:latin typeface="Consolas" panose="020B0609020204030204" pitchFamily="49" charset="0"/>
                <a:cs typeface="Consolas" panose="020B0609020204030204" pitchFamily="49" charset="0"/>
              </a:rPr>
              <a:t>ds</a:t>
            </a:r>
            <a:r>
              <a:rPr lang="pt-BR" sz="2400" dirty="0">
                <a:solidFill>
                  <a:srgbClr val="0261A8"/>
                </a:solidFill>
                <a:latin typeface="Consolas" panose="020B0609020204030204" pitchFamily="49" charset="0"/>
                <a:cs typeface="Consolas" panose="020B0609020204030204" pitchFamily="49" charset="0"/>
              </a:rPr>
              <a:t> = </a:t>
            </a:r>
            <a:r>
              <a:rPr lang="pt-BR" sz="2400" dirty="0" err="1">
                <a:solidFill>
                  <a:srgbClr val="0261A8"/>
                </a:solidFill>
                <a:latin typeface="Consolas" panose="020B0609020204030204" pitchFamily="49" charset="0"/>
                <a:cs typeface="Consolas" panose="020B0609020204030204" pitchFamily="49" charset="0"/>
              </a:rPr>
              <a:t>dc.load</a:t>
            </a:r>
            <a:r>
              <a:rPr lang="pt-BR" sz="2400" dirty="0">
                <a:solidFill>
                  <a:srgbClr val="0261A8"/>
                </a:solidFill>
                <a:latin typeface="Consolas" panose="020B0609020204030204" pitchFamily="49" charset="0"/>
                <a:cs typeface="Consolas" panose="020B0609020204030204" pitchFamily="49" charset="0"/>
              </a:rPr>
              <a:t>( </a:t>
            </a:r>
          </a:p>
          <a:p>
            <a:pPr algn="l"/>
            <a:r>
              <a:rPr lang="pt-BR" sz="2400" dirty="0">
                <a:solidFill>
                  <a:srgbClr val="0261A8"/>
                </a:solidFill>
                <a:latin typeface="Consolas" panose="020B0609020204030204" pitchFamily="49" charset="0"/>
                <a:cs typeface="Consolas" panose="020B0609020204030204" pitchFamily="49" charset="0"/>
              </a:rPr>
              <a:t>	</a:t>
            </a:r>
            <a:r>
              <a:rPr lang="pt-BR" sz="2400" dirty="0" err="1">
                <a:solidFill>
                  <a:srgbClr val="0261A8"/>
                </a:solidFill>
                <a:latin typeface="Consolas" panose="020B0609020204030204" pitchFamily="49" charset="0"/>
                <a:cs typeface="Consolas" panose="020B0609020204030204" pitchFamily="49" charset="0"/>
              </a:rPr>
              <a:t>product</a:t>
            </a:r>
            <a:r>
              <a:rPr lang="pt-BR" sz="2400" dirty="0">
                <a:solidFill>
                  <a:srgbClr val="0261A8"/>
                </a:solidFill>
                <a:latin typeface="Consolas" panose="020B0609020204030204" pitchFamily="49" charset="0"/>
                <a:cs typeface="Consolas" panose="020B0609020204030204" pitchFamily="49" charset="0"/>
              </a:rPr>
              <a:t>='ls8_level1_usgs’,</a:t>
            </a:r>
          </a:p>
          <a:p>
            <a:pPr algn="l"/>
            <a:r>
              <a:rPr lang="pt-BR" sz="2400" dirty="0">
                <a:solidFill>
                  <a:srgbClr val="0261A8"/>
                </a:solidFill>
                <a:latin typeface="Consolas" panose="020B0609020204030204" pitchFamily="49" charset="0"/>
                <a:cs typeface="Consolas" panose="020B0609020204030204" pitchFamily="49" charset="0"/>
              </a:rPr>
              <a:t>	</a:t>
            </a:r>
            <a:r>
              <a:rPr lang="pt-BR" sz="2400" dirty="0" err="1">
                <a:solidFill>
                  <a:srgbClr val="0261A8"/>
                </a:solidFill>
                <a:latin typeface="Consolas" panose="020B0609020204030204" pitchFamily="49" charset="0"/>
                <a:cs typeface="Consolas" panose="020B0609020204030204" pitchFamily="49" charset="0"/>
              </a:rPr>
              <a:t>measurements</a:t>
            </a:r>
            <a:r>
              <a:rPr lang="pt-BR" sz="2400" dirty="0">
                <a:solidFill>
                  <a:srgbClr val="0261A8"/>
                </a:solidFill>
                <a:latin typeface="Consolas" panose="020B0609020204030204" pitchFamily="49" charset="0"/>
                <a:cs typeface="Consolas" panose="020B0609020204030204" pitchFamily="49" charset="0"/>
              </a:rPr>
              <a:t> = ('</a:t>
            </a:r>
            <a:r>
              <a:rPr lang="pt-BR" sz="2400" dirty="0" err="1">
                <a:solidFill>
                  <a:srgbClr val="0261A8"/>
                </a:solidFill>
                <a:latin typeface="Consolas" panose="020B0609020204030204" pitchFamily="49" charset="0"/>
                <a:cs typeface="Consolas" panose="020B0609020204030204" pitchFamily="49" charset="0"/>
              </a:rPr>
              <a:t>red</a:t>
            </a:r>
            <a:r>
              <a:rPr lang="pt-BR" sz="2400" dirty="0">
                <a:solidFill>
                  <a:srgbClr val="0261A8"/>
                </a:solidFill>
                <a:latin typeface="Consolas" panose="020B0609020204030204" pitchFamily="49" charset="0"/>
                <a:cs typeface="Consolas" panose="020B0609020204030204" pitchFamily="49" charset="0"/>
              </a:rPr>
              <a:t>','</a:t>
            </a:r>
            <a:r>
              <a:rPr lang="pt-BR" sz="2400" dirty="0" err="1">
                <a:solidFill>
                  <a:srgbClr val="0261A8"/>
                </a:solidFill>
                <a:latin typeface="Consolas" panose="020B0609020204030204" pitchFamily="49" charset="0"/>
                <a:cs typeface="Consolas" panose="020B0609020204030204" pitchFamily="49" charset="0"/>
              </a:rPr>
              <a:t>green</a:t>
            </a:r>
            <a:r>
              <a:rPr lang="pt-BR" sz="2400" dirty="0">
                <a:solidFill>
                  <a:srgbClr val="0261A8"/>
                </a:solidFill>
                <a:latin typeface="Consolas" panose="020B0609020204030204" pitchFamily="49" charset="0"/>
                <a:cs typeface="Consolas" panose="020B0609020204030204" pitchFamily="49" charset="0"/>
              </a:rPr>
              <a:t>','blue’))</a:t>
            </a:r>
          </a:p>
        </p:txBody>
      </p:sp>
      <p:sp>
        <p:nvSpPr>
          <p:cNvPr id="3" name="Title 1">
            <a:extLst>
              <a:ext uri="{FF2B5EF4-FFF2-40B4-BE49-F238E27FC236}">
                <a16:creationId xmlns:a16="http://schemas.microsoft.com/office/drawing/2014/main" id="{E479982C-5114-1844-B97F-DEE879A52F54}"/>
              </a:ext>
            </a:extLst>
          </p:cNvPr>
          <p:cNvSpPr txBox="1">
            <a:spLocks/>
          </p:cNvSpPr>
          <p:nvPr/>
        </p:nvSpPr>
        <p:spPr bwMode="auto">
          <a:xfrm>
            <a:off x="1775520" y="188640"/>
            <a:ext cx="8352928" cy="619674"/>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4290" tIns="17145" rIns="34290" bIns="17145" numCol="1" anchor="ctr" anchorCtr="0" compatLnSpc="1">
            <a:prstTxWarp prst="textNoShape">
              <a:avLst/>
            </a:prstTxWarp>
          </a:bodyPr>
          <a:lstStyle>
            <a:lvl1pPr algn="l" rtl="0" eaLnBrk="0" fontAlgn="base" hangingPunct="0">
              <a:spcBef>
                <a:spcPct val="0"/>
              </a:spcBef>
              <a:spcAft>
                <a:spcPct val="0"/>
              </a:spcAft>
              <a:defRPr sz="3200" b="1">
                <a:solidFill>
                  <a:srgbClr val="003366"/>
                </a:solidFill>
                <a:latin typeface="Calibri"/>
                <a:ea typeface="ＭＳ Ｐゴシック" charset="0"/>
                <a:cs typeface="Calibri"/>
              </a:defRPr>
            </a:lvl1pPr>
            <a:lvl2pPr algn="l" rtl="0" eaLnBrk="0" fontAlgn="base" hangingPunct="0">
              <a:spcBef>
                <a:spcPct val="0"/>
              </a:spcBef>
              <a:spcAft>
                <a:spcPct val="0"/>
              </a:spcAft>
              <a:defRPr sz="3400" b="1">
                <a:solidFill>
                  <a:srgbClr val="003366"/>
                </a:solidFill>
                <a:latin typeface="Source Sans Pro" charset="0"/>
                <a:ea typeface="ＭＳ Ｐゴシック" charset="0"/>
                <a:cs typeface="Source Sans Pro" charset="0"/>
              </a:defRPr>
            </a:lvl2pPr>
            <a:lvl3pPr algn="l" rtl="0" eaLnBrk="0" fontAlgn="base" hangingPunct="0">
              <a:spcBef>
                <a:spcPct val="0"/>
              </a:spcBef>
              <a:spcAft>
                <a:spcPct val="0"/>
              </a:spcAft>
              <a:defRPr sz="3400" b="1">
                <a:solidFill>
                  <a:srgbClr val="003366"/>
                </a:solidFill>
                <a:latin typeface="Source Sans Pro" charset="0"/>
                <a:ea typeface="ＭＳ Ｐゴシック" charset="0"/>
                <a:cs typeface="Source Sans Pro" charset="0"/>
              </a:defRPr>
            </a:lvl3pPr>
            <a:lvl4pPr algn="l" rtl="0" eaLnBrk="0" fontAlgn="base" hangingPunct="0">
              <a:spcBef>
                <a:spcPct val="0"/>
              </a:spcBef>
              <a:spcAft>
                <a:spcPct val="0"/>
              </a:spcAft>
              <a:defRPr sz="3400" b="1">
                <a:solidFill>
                  <a:srgbClr val="003366"/>
                </a:solidFill>
                <a:latin typeface="Source Sans Pro" charset="0"/>
                <a:ea typeface="ＭＳ Ｐゴシック" charset="0"/>
                <a:cs typeface="Source Sans Pro" charset="0"/>
              </a:defRPr>
            </a:lvl4pPr>
            <a:lvl5pPr algn="l" rtl="0" eaLnBrk="0" fontAlgn="base" hangingPunct="0">
              <a:spcBef>
                <a:spcPct val="0"/>
              </a:spcBef>
              <a:spcAft>
                <a:spcPct val="0"/>
              </a:spcAft>
              <a:defRPr sz="3400" b="1">
                <a:solidFill>
                  <a:srgbClr val="003366"/>
                </a:solidFill>
                <a:latin typeface="Source Sans Pro" charset="0"/>
                <a:ea typeface="ＭＳ Ｐゴシック" charset="0"/>
                <a:cs typeface="Source Sans Pro" charset="0"/>
              </a:defRPr>
            </a:lvl5pPr>
            <a:lvl6pPr marL="457200" algn="l" rtl="0" fontAlgn="base">
              <a:spcBef>
                <a:spcPct val="0"/>
              </a:spcBef>
              <a:spcAft>
                <a:spcPct val="0"/>
              </a:spcAft>
              <a:defRPr sz="3200" b="1">
                <a:solidFill>
                  <a:srgbClr val="003366"/>
                </a:solidFill>
                <a:latin typeface="ZapfHumnst BT" pitchFamily="34" charset="0"/>
              </a:defRPr>
            </a:lvl6pPr>
            <a:lvl7pPr marL="914400" algn="l" rtl="0" fontAlgn="base">
              <a:spcBef>
                <a:spcPct val="0"/>
              </a:spcBef>
              <a:spcAft>
                <a:spcPct val="0"/>
              </a:spcAft>
              <a:defRPr sz="3200" b="1">
                <a:solidFill>
                  <a:srgbClr val="003366"/>
                </a:solidFill>
                <a:latin typeface="ZapfHumnst BT" pitchFamily="34" charset="0"/>
              </a:defRPr>
            </a:lvl7pPr>
            <a:lvl8pPr marL="1371600" algn="l" rtl="0" fontAlgn="base">
              <a:spcBef>
                <a:spcPct val="0"/>
              </a:spcBef>
              <a:spcAft>
                <a:spcPct val="0"/>
              </a:spcAft>
              <a:defRPr sz="3200" b="1">
                <a:solidFill>
                  <a:srgbClr val="003366"/>
                </a:solidFill>
                <a:latin typeface="ZapfHumnst BT" pitchFamily="34" charset="0"/>
              </a:defRPr>
            </a:lvl8pPr>
            <a:lvl9pPr marL="1828800" algn="l" rtl="0" fontAlgn="base">
              <a:spcBef>
                <a:spcPct val="0"/>
              </a:spcBef>
              <a:spcAft>
                <a:spcPct val="0"/>
              </a:spcAft>
              <a:defRPr sz="3200" b="1">
                <a:solidFill>
                  <a:srgbClr val="003366"/>
                </a:solidFill>
                <a:latin typeface="ZapfHumnst BT" pitchFamily="34" charset="0"/>
              </a:defRPr>
            </a:lvl9pPr>
          </a:lstStyle>
          <a:p>
            <a:pPr algn="ctr" defTabSz="342900"/>
            <a:r>
              <a:rPr lang="en-US" sz="3600" b="0" kern="0" dirty="0">
                <a:solidFill>
                  <a:srgbClr val="0261A8"/>
                </a:solidFill>
                <a:latin typeface="Franklin Gothic Medium" panose="020B0603020102020204" pitchFamily="34" charset="0"/>
                <a:sym typeface="Helvetica Light"/>
              </a:rPr>
              <a:t>Open Data Cube</a:t>
            </a:r>
          </a:p>
        </p:txBody>
      </p:sp>
      <p:sp>
        <p:nvSpPr>
          <p:cNvPr id="4" name="Rectangle 4">
            <a:extLst>
              <a:ext uri="{FF2B5EF4-FFF2-40B4-BE49-F238E27FC236}">
                <a16:creationId xmlns:a16="http://schemas.microsoft.com/office/drawing/2014/main" id="{25DD37E8-F2AD-144F-B4B9-6EE3B6423304}"/>
              </a:ext>
            </a:extLst>
          </p:cNvPr>
          <p:cNvSpPr/>
          <p:nvPr/>
        </p:nvSpPr>
        <p:spPr>
          <a:xfrm>
            <a:off x="1877568" y="3843735"/>
            <a:ext cx="2930092" cy="461665"/>
          </a:xfrm>
          <a:prstGeom prst="rect">
            <a:avLst/>
          </a:prstGeom>
          <a:solidFill>
            <a:srgbClr val="DDE8F6"/>
          </a:solidFill>
        </p:spPr>
        <p:txBody>
          <a:bodyPr wrap="square">
            <a:spAutoFit/>
          </a:bodyPr>
          <a:lstStyle/>
          <a:p>
            <a:pPr>
              <a:spcAft>
                <a:spcPts val="600"/>
              </a:spcAft>
            </a:pPr>
            <a:r>
              <a:rPr lang="en-US" sz="2400" dirty="0">
                <a:solidFill>
                  <a:srgbClr val="19326C"/>
                </a:solidFill>
                <a:latin typeface="Franklin Gothic Book" panose="020B0503020102020204" pitchFamily="34" charset="0"/>
                <a:cs typeface="Calibri" panose="020F0502020204030204" pitchFamily="34" charset="0"/>
              </a:rPr>
              <a:t>Define a collection</a:t>
            </a:r>
            <a:endParaRPr lang="en-US" sz="2400" dirty="0">
              <a:solidFill>
                <a:srgbClr val="7F0001"/>
              </a:solidFill>
              <a:latin typeface="Franklin Gothic Book" panose="020B0503020102020204" pitchFamily="34" charset="0"/>
              <a:cs typeface="Calibri" panose="020F0502020204030204" pitchFamily="34" charset="0"/>
            </a:endParaRPr>
          </a:p>
        </p:txBody>
      </p:sp>
      <p:sp>
        <p:nvSpPr>
          <p:cNvPr id="5" name="Seta para a Direita 4">
            <a:extLst>
              <a:ext uri="{FF2B5EF4-FFF2-40B4-BE49-F238E27FC236}">
                <a16:creationId xmlns:a16="http://schemas.microsoft.com/office/drawing/2014/main" id="{173A8D81-D1EA-FB4E-B0FD-E67F6B472C7D}"/>
              </a:ext>
            </a:extLst>
          </p:cNvPr>
          <p:cNvSpPr/>
          <p:nvPr/>
        </p:nvSpPr>
        <p:spPr>
          <a:xfrm>
            <a:off x="5029267" y="3625932"/>
            <a:ext cx="666683" cy="937458"/>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pt-BR" sz="2400" dirty="0">
              <a:solidFill>
                <a:srgbClr val="FFFFFF"/>
              </a:solidFill>
              <a:latin typeface="Proxima Nova Rg" panose="02000506030000020004" pitchFamily="2" charset="77"/>
              <a:sym typeface="Helvetica Light"/>
            </a:endParaRPr>
          </a:p>
        </p:txBody>
      </p:sp>
      <p:sp>
        <p:nvSpPr>
          <p:cNvPr id="6" name="Rectangle 4">
            <a:extLst>
              <a:ext uri="{FF2B5EF4-FFF2-40B4-BE49-F238E27FC236}">
                <a16:creationId xmlns:a16="http://schemas.microsoft.com/office/drawing/2014/main" id="{C199A5F7-E5DF-BC44-B01B-0EA4DB69C598}"/>
              </a:ext>
            </a:extLst>
          </p:cNvPr>
          <p:cNvSpPr/>
          <p:nvPr/>
        </p:nvSpPr>
        <p:spPr>
          <a:xfrm>
            <a:off x="5807968" y="3843736"/>
            <a:ext cx="3835904" cy="430887"/>
          </a:xfrm>
          <a:prstGeom prst="rect">
            <a:avLst/>
          </a:prstGeom>
          <a:solidFill>
            <a:srgbClr val="DDE8F6"/>
          </a:solidFill>
        </p:spPr>
        <p:txBody>
          <a:bodyPr wrap="square">
            <a:spAutoFit/>
          </a:bodyPr>
          <a:lstStyle/>
          <a:p>
            <a:pPr>
              <a:spcAft>
                <a:spcPts val="600"/>
              </a:spcAft>
            </a:pPr>
            <a:r>
              <a:rPr lang="en-US" sz="2200" dirty="0">
                <a:solidFill>
                  <a:srgbClr val="19326C"/>
                </a:solidFill>
                <a:latin typeface="Franklin Gothic Book" panose="020B0503020102020204" pitchFamily="34" charset="0"/>
                <a:cs typeface="Calibri" panose="020F0502020204030204" pitchFamily="34" charset="0"/>
              </a:rPr>
              <a:t>Load a data cube in memory</a:t>
            </a:r>
            <a:endParaRPr lang="en-US" sz="2200" dirty="0">
              <a:solidFill>
                <a:srgbClr val="7F0001"/>
              </a:solidFill>
              <a:latin typeface="Franklin Gothic Book" panose="020B0503020102020204" pitchFamily="34" charset="0"/>
              <a:cs typeface="Calibri" panose="020F0502020204030204" pitchFamily="34" charset="0"/>
            </a:endParaRPr>
          </a:p>
        </p:txBody>
      </p:sp>
      <p:pic>
        <p:nvPicPr>
          <p:cNvPr id="7" name="Imagem 6">
            <a:extLst>
              <a:ext uri="{FF2B5EF4-FFF2-40B4-BE49-F238E27FC236}">
                <a16:creationId xmlns:a16="http://schemas.microsoft.com/office/drawing/2014/main" id="{F1924E84-383D-1942-8024-29F0315464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42277" y="4635179"/>
            <a:ext cx="4451463" cy="1669299"/>
          </a:xfrm>
          <a:prstGeom prst="rect">
            <a:avLst/>
          </a:prstGeom>
        </p:spPr>
      </p:pic>
    </p:spTree>
    <p:extLst>
      <p:ext uri="{BB962C8B-B14F-4D97-AF65-F5344CB8AC3E}">
        <p14:creationId xmlns:p14="http://schemas.microsoft.com/office/powerpoint/2010/main" val="332219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474C1CD-B282-68B3-986C-DABAA471582E}"/>
              </a:ext>
            </a:extLst>
          </p:cNvPr>
          <p:cNvSpPr txBox="1">
            <a:spLocks noChangeArrowheads="1"/>
          </p:cNvSpPr>
          <p:nvPr/>
        </p:nvSpPr>
        <p:spPr>
          <a:xfrm>
            <a:off x="1166456" y="213361"/>
            <a:ext cx="9859088" cy="782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003D6C"/>
                </a:solidFill>
                <a:latin typeface="Proxima Nova Lt" panose="02000506030000020004" pitchFamily="2" charset="77"/>
                <a:ea typeface="SimSun" panose="02010600030101010101" pitchFamily="2" charset="-122"/>
              </a:rPr>
              <a:t>Data cubes in ODC</a:t>
            </a:r>
          </a:p>
        </p:txBody>
      </p:sp>
      <p:sp>
        <p:nvSpPr>
          <p:cNvPr id="10" name="CustomShape 3">
            <a:extLst>
              <a:ext uri="{FF2B5EF4-FFF2-40B4-BE49-F238E27FC236}">
                <a16:creationId xmlns:a16="http://schemas.microsoft.com/office/drawing/2014/main" id="{8A9082B8-8A40-1EA4-D2BD-2D205C36641E}"/>
              </a:ext>
            </a:extLst>
          </p:cNvPr>
          <p:cNvSpPr>
            <a:spLocks noChangeArrowheads="1"/>
          </p:cNvSpPr>
          <p:nvPr/>
        </p:nvSpPr>
        <p:spPr bwMode="auto">
          <a:xfrm>
            <a:off x="924561" y="4085048"/>
            <a:ext cx="2346960" cy="561041"/>
          </a:xfrm>
          <a:prstGeom prst="rect">
            <a:avLst/>
          </a:prstGeom>
          <a:noFill/>
          <a:ln>
            <a:noFill/>
          </a:ln>
        </p:spPr>
        <p:txBody>
          <a:bodyPr anchor="ctr"/>
          <a:lstStyle>
            <a:lvl1pPr defTabSz="822325">
              <a:defRPr>
                <a:solidFill>
                  <a:schemeClr val="tx1"/>
                </a:solidFill>
                <a:latin typeface="Arial" panose="020B0604020202020204" pitchFamily="34" charset="0"/>
                <a:cs typeface="Arial" panose="020B0604020202020204" pitchFamily="34" charset="0"/>
              </a:defRPr>
            </a:lvl1pPr>
            <a:lvl2pPr marL="742950" indent="-285750" defTabSz="822325">
              <a:defRPr>
                <a:solidFill>
                  <a:schemeClr val="tx1"/>
                </a:solidFill>
                <a:latin typeface="Arial" panose="020B0604020202020204" pitchFamily="34" charset="0"/>
                <a:cs typeface="Arial" panose="020B0604020202020204" pitchFamily="34" charset="0"/>
              </a:defRPr>
            </a:lvl2pPr>
            <a:lvl3pPr marL="1143000" indent="-228600" defTabSz="822325">
              <a:defRPr>
                <a:solidFill>
                  <a:schemeClr val="tx1"/>
                </a:solidFill>
                <a:latin typeface="Arial" panose="020B0604020202020204" pitchFamily="34" charset="0"/>
                <a:cs typeface="Arial" panose="020B0604020202020204" pitchFamily="34" charset="0"/>
              </a:defRPr>
            </a:lvl3pPr>
            <a:lvl4pPr marL="1600200" indent="-228600" defTabSz="822325">
              <a:defRPr>
                <a:solidFill>
                  <a:schemeClr val="tx1"/>
                </a:solidFill>
                <a:latin typeface="Arial" panose="020B0604020202020204" pitchFamily="34" charset="0"/>
                <a:cs typeface="Arial" panose="020B0604020202020204" pitchFamily="34" charset="0"/>
              </a:defRPr>
            </a:lvl4pPr>
            <a:lvl5pPr marL="2057400" indent="-228600" defTabSz="822325">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CH" sz="2400" dirty="0">
                <a:solidFill>
                  <a:srgbClr val="003D6C"/>
                </a:solidFill>
                <a:latin typeface="Proxima Nova Rg" panose="02000506030000020004" pitchFamily="2" charset="77"/>
                <a:sym typeface="+mn-ea"/>
              </a:rPr>
              <a:t>ARD Image files</a:t>
            </a:r>
            <a:endParaRPr lang="en-US" altLang="en-CH" sz="3200" dirty="0">
              <a:solidFill>
                <a:srgbClr val="003D6C"/>
              </a:solidFill>
              <a:latin typeface="Proxima Nova Rg" panose="02000506030000020004" pitchFamily="2" charset="77"/>
              <a:sym typeface="+mn-ea"/>
            </a:endParaRPr>
          </a:p>
        </p:txBody>
      </p:sp>
      <p:sp>
        <p:nvSpPr>
          <p:cNvPr id="8" name="CustomShape 3">
            <a:extLst>
              <a:ext uri="{FF2B5EF4-FFF2-40B4-BE49-F238E27FC236}">
                <a16:creationId xmlns:a16="http://schemas.microsoft.com/office/drawing/2014/main" id="{5FDC0C7E-9A2F-1E3B-C31D-90481245C15B}"/>
              </a:ext>
            </a:extLst>
          </p:cNvPr>
          <p:cNvSpPr>
            <a:spLocks noChangeArrowheads="1"/>
          </p:cNvSpPr>
          <p:nvPr/>
        </p:nvSpPr>
        <p:spPr bwMode="auto">
          <a:xfrm>
            <a:off x="7112000" y="4085048"/>
            <a:ext cx="4460239" cy="561041"/>
          </a:xfrm>
          <a:prstGeom prst="rect">
            <a:avLst/>
          </a:prstGeom>
          <a:noFill/>
          <a:ln>
            <a:noFill/>
          </a:ln>
        </p:spPr>
        <p:txBody>
          <a:bodyPr anchor="ctr"/>
          <a:lstStyle>
            <a:lvl1pPr defTabSz="822325">
              <a:defRPr>
                <a:solidFill>
                  <a:schemeClr val="tx1"/>
                </a:solidFill>
                <a:latin typeface="Arial" panose="020B0604020202020204" pitchFamily="34" charset="0"/>
                <a:cs typeface="Arial" panose="020B0604020202020204" pitchFamily="34" charset="0"/>
              </a:defRPr>
            </a:lvl1pPr>
            <a:lvl2pPr marL="742950" indent="-285750" defTabSz="822325">
              <a:defRPr>
                <a:solidFill>
                  <a:schemeClr val="tx1"/>
                </a:solidFill>
                <a:latin typeface="Arial" panose="020B0604020202020204" pitchFamily="34" charset="0"/>
                <a:cs typeface="Arial" panose="020B0604020202020204" pitchFamily="34" charset="0"/>
              </a:defRPr>
            </a:lvl2pPr>
            <a:lvl3pPr marL="1143000" indent="-228600" defTabSz="822325">
              <a:defRPr>
                <a:solidFill>
                  <a:schemeClr val="tx1"/>
                </a:solidFill>
                <a:latin typeface="Arial" panose="020B0604020202020204" pitchFamily="34" charset="0"/>
                <a:cs typeface="Arial" panose="020B0604020202020204" pitchFamily="34" charset="0"/>
              </a:defRPr>
            </a:lvl3pPr>
            <a:lvl4pPr marL="1600200" indent="-228600" defTabSz="822325">
              <a:defRPr>
                <a:solidFill>
                  <a:schemeClr val="tx1"/>
                </a:solidFill>
                <a:latin typeface="Arial" panose="020B0604020202020204" pitchFamily="34" charset="0"/>
                <a:cs typeface="Arial" panose="020B0604020202020204" pitchFamily="34" charset="0"/>
              </a:defRPr>
            </a:lvl4pPr>
            <a:lvl5pPr marL="2057400" indent="-228600" defTabSz="822325">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CH" sz="2400" dirty="0">
                <a:solidFill>
                  <a:srgbClr val="003D6C"/>
                </a:solidFill>
                <a:latin typeface="Proxima Nova Rg" panose="02000506030000020004" pitchFamily="2" charset="77"/>
                <a:sym typeface="+mn-ea"/>
              </a:rPr>
              <a:t>Data cubes on-the-fly (</a:t>
            </a:r>
            <a:r>
              <a:rPr lang="en-US" altLang="en-CH" sz="2400" dirty="0" err="1">
                <a:solidFill>
                  <a:srgbClr val="003D6C"/>
                </a:solidFill>
                <a:latin typeface="Proxima Nova Rg" panose="02000506030000020004" pitchFamily="2" charset="77"/>
                <a:sym typeface="+mn-ea"/>
              </a:rPr>
              <a:t>Xarray</a:t>
            </a:r>
            <a:r>
              <a:rPr lang="en-US" altLang="en-CH" sz="2400" dirty="0">
                <a:solidFill>
                  <a:srgbClr val="003D6C"/>
                </a:solidFill>
                <a:latin typeface="Proxima Nova Rg" panose="02000506030000020004" pitchFamily="2" charset="77"/>
                <a:sym typeface="+mn-ea"/>
              </a:rPr>
              <a:t>)</a:t>
            </a:r>
          </a:p>
        </p:txBody>
      </p:sp>
      <p:pic>
        <p:nvPicPr>
          <p:cNvPr id="11268" name="Picture 4">
            <a:extLst>
              <a:ext uri="{FF2B5EF4-FFF2-40B4-BE49-F238E27FC236}">
                <a16:creationId xmlns:a16="http://schemas.microsoft.com/office/drawing/2014/main" id="{3847CCED-2342-A348-6476-7090F064305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02450" y="1228090"/>
            <a:ext cx="5135869" cy="25717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F92ABBF-1545-8CF8-C590-E96DB0215B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1170" y="1143000"/>
            <a:ext cx="3010750" cy="2900680"/>
          </a:xfrm>
          <a:prstGeom prst="rect">
            <a:avLst/>
          </a:prstGeom>
        </p:spPr>
      </p:pic>
      <p:sp>
        <p:nvSpPr>
          <p:cNvPr id="13" name="Text Box 2">
            <a:extLst>
              <a:ext uri="{FF2B5EF4-FFF2-40B4-BE49-F238E27FC236}">
                <a16:creationId xmlns:a16="http://schemas.microsoft.com/office/drawing/2014/main" id="{B70C4DCA-B6EC-ECC9-3834-27CDD9856F9D}"/>
              </a:ext>
            </a:extLst>
          </p:cNvPr>
          <p:cNvSpPr txBox="1">
            <a:spLocks noChangeArrowheads="1"/>
          </p:cNvSpPr>
          <p:nvPr/>
        </p:nvSpPr>
        <p:spPr bwMode="auto">
          <a:xfrm>
            <a:off x="9093200" y="6488698"/>
            <a:ext cx="3098800" cy="369302"/>
          </a:xfrm>
          <a:prstGeom prst="rect">
            <a:avLst/>
          </a:prstGeom>
          <a:solidFill>
            <a:srgbClr val="E8F0FF"/>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800" b="0" u="none" dirty="0">
                <a:solidFill>
                  <a:schemeClr val="accent1">
                    <a:lumMod val="75000"/>
                  </a:schemeClr>
                </a:solidFill>
                <a:latin typeface="Proxima Nova Rg" panose="02000506030000020004" pitchFamily="2" charset="77"/>
                <a:cs typeface="Franklin Gothic Book Regular" charset="0"/>
              </a:rPr>
              <a:t>images: EOX, ODC, </a:t>
            </a:r>
            <a:r>
              <a:rPr lang="en-US" sz="1800" b="0" u="none" dirty="0" err="1">
                <a:solidFill>
                  <a:schemeClr val="accent1">
                    <a:lumMod val="75000"/>
                  </a:schemeClr>
                </a:solidFill>
                <a:latin typeface="Proxima Nova Rg" panose="02000506030000020004" pitchFamily="2" charset="77"/>
                <a:cs typeface="Franklin Gothic Book Regular" charset="0"/>
              </a:rPr>
              <a:t>Xarray</a:t>
            </a:r>
            <a:endParaRPr lang="en-US" sz="1800" b="0" u="none" dirty="0">
              <a:solidFill>
                <a:schemeClr val="accent1">
                  <a:lumMod val="75000"/>
                </a:schemeClr>
              </a:solidFill>
              <a:latin typeface="Proxima Nova Rg" panose="02000506030000020004" pitchFamily="2" charset="77"/>
              <a:cs typeface="Franklin Gothic Book Regular" charset="0"/>
            </a:endParaRPr>
          </a:p>
        </p:txBody>
      </p:sp>
      <p:pic>
        <p:nvPicPr>
          <p:cNvPr id="11272" name="Picture 8" descr="Open Data Cube · GitHub">
            <a:extLst>
              <a:ext uri="{FF2B5EF4-FFF2-40B4-BE49-F238E27FC236}">
                <a16:creationId xmlns:a16="http://schemas.microsoft.com/office/drawing/2014/main" id="{6823374C-C9C1-D13F-320A-6910260B7CB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36720" y="1508760"/>
            <a:ext cx="1976120" cy="1976120"/>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a:extLst>
              <a:ext uri="{FF2B5EF4-FFF2-40B4-BE49-F238E27FC236}">
                <a16:creationId xmlns:a16="http://schemas.microsoft.com/office/drawing/2014/main" id="{6528A7AC-FF8F-2660-05AC-BA661EF51F94}"/>
              </a:ext>
            </a:extLst>
          </p:cNvPr>
          <p:cNvSpPr/>
          <p:nvPr/>
        </p:nvSpPr>
        <p:spPr>
          <a:xfrm>
            <a:off x="3667760" y="2336800"/>
            <a:ext cx="558800" cy="325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ight Arrow 14">
            <a:extLst>
              <a:ext uri="{FF2B5EF4-FFF2-40B4-BE49-F238E27FC236}">
                <a16:creationId xmlns:a16="http://schemas.microsoft.com/office/drawing/2014/main" id="{C8B90E4B-5AD8-8549-26F4-6F551800F58E}"/>
              </a:ext>
            </a:extLst>
          </p:cNvPr>
          <p:cNvSpPr/>
          <p:nvPr/>
        </p:nvSpPr>
        <p:spPr>
          <a:xfrm>
            <a:off x="6268720" y="2286000"/>
            <a:ext cx="558800" cy="325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CustomShape 3">
            <a:extLst>
              <a:ext uri="{FF2B5EF4-FFF2-40B4-BE49-F238E27FC236}">
                <a16:creationId xmlns:a16="http://schemas.microsoft.com/office/drawing/2014/main" id="{967B524C-B435-AB3E-8CA6-A779860B433B}"/>
              </a:ext>
            </a:extLst>
          </p:cNvPr>
          <p:cNvSpPr>
            <a:spLocks noChangeArrowheads="1"/>
          </p:cNvSpPr>
          <p:nvPr/>
        </p:nvSpPr>
        <p:spPr bwMode="auto">
          <a:xfrm>
            <a:off x="3992880" y="4085048"/>
            <a:ext cx="2682239" cy="561041"/>
          </a:xfrm>
          <a:prstGeom prst="rect">
            <a:avLst/>
          </a:prstGeom>
          <a:noFill/>
          <a:ln>
            <a:noFill/>
          </a:ln>
        </p:spPr>
        <p:txBody>
          <a:bodyPr anchor="ctr"/>
          <a:lstStyle>
            <a:lvl1pPr defTabSz="822325">
              <a:defRPr>
                <a:solidFill>
                  <a:schemeClr val="tx1"/>
                </a:solidFill>
                <a:latin typeface="Arial" panose="020B0604020202020204" pitchFamily="34" charset="0"/>
                <a:cs typeface="Arial" panose="020B0604020202020204" pitchFamily="34" charset="0"/>
              </a:defRPr>
            </a:lvl1pPr>
            <a:lvl2pPr marL="742950" indent="-285750" defTabSz="822325">
              <a:defRPr>
                <a:solidFill>
                  <a:schemeClr val="tx1"/>
                </a:solidFill>
                <a:latin typeface="Arial" panose="020B0604020202020204" pitchFamily="34" charset="0"/>
                <a:cs typeface="Arial" panose="020B0604020202020204" pitchFamily="34" charset="0"/>
              </a:defRPr>
            </a:lvl2pPr>
            <a:lvl3pPr marL="1143000" indent="-228600" defTabSz="822325">
              <a:defRPr>
                <a:solidFill>
                  <a:schemeClr val="tx1"/>
                </a:solidFill>
                <a:latin typeface="Arial" panose="020B0604020202020204" pitchFamily="34" charset="0"/>
                <a:cs typeface="Arial" panose="020B0604020202020204" pitchFamily="34" charset="0"/>
              </a:defRPr>
            </a:lvl3pPr>
            <a:lvl4pPr marL="1600200" indent="-228600" defTabSz="822325">
              <a:defRPr>
                <a:solidFill>
                  <a:schemeClr val="tx1"/>
                </a:solidFill>
                <a:latin typeface="Arial" panose="020B0604020202020204" pitchFamily="34" charset="0"/>
                <a:cs typeface="Arial" panose="020B0604020202020204" pitchFamily="34" charset="0"/>
              </a:defRPr>
            </a:lvl4pPr>
            <a:lvl5pPr marL="2057400" indent="-228600" defTabSz="822325">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CH" sz="2400" dirty="0">
                <a:solidFill>
                  <a:srgbClr val="003D6C"/>
                </a:solidFill>
                <a:latin typeface="Proxima Nova Rg" panose="02000506030000020004" pitchFamily="2" charset="77"/>
                <a:sym typeface="+mn-ea"/>
              </a:rPr>
              <a:t>Catalogue</a:t>
            </a:r>
            <a:endParaRPr lang="en-US" altLang="en-CH" sz="3200" dirty="0">
              <a:solidFill>
                <a:srgbClr val="003D6C"/>
              </a:solidFill>
              <a:latin typeface="Proxima Nova Rg" panose="02000506030000020004" pitchFamily="2" charset="77"/>
              <a:sym typeface="+mn-ea"/>
            </a:endParaRPr>
          </a:p>
        </p:txBody>
      </p:sp>
      <p:sp>
        <p:nvSpPr>
          <p:cNvPr id="17" name="CustomShape 3">
            <a:extLst>
              <a:ext uri="{FF2B5EF4-FFF2-40B4-BE49-F238E27FC236}">
                <a16:creationId xmlns:a16="http://schemas.microsoft.com/office/drawing/2014/main" id="{110F170A-23F5-54B6-9E5D-4F982576882F}"/>
              </a:ext>
            </a:extLst>
          </p:cNvPr>
          <p:cNvSpPr>
            <a:spLocks noChangeArrowheads="1"/>
          </p:cNvSpPr>
          <p:nvPr/>
        </p:nvSpPr>
        <p:spPr bwMode="auto">
          <a:xfrm>
            <a:off x="1473200" y="5426168"/>
            <a:ext cx="9408159" cy="561041"/>
          </a:xfrm>
          <a:prstGeom prst="rect">
            <a:avLst/>
          </a:prstGeom>
          <a:noFill/>
          <a:ln>
            <a:noFill/>
          </a:ln>
        </p:spPr>
        <p:txBody>
          <a:bodyPr anchor="ctr"/>
          <a:lstStyle>
            <a:lvl1pPr defTabSz="822325">
              <a:defRPr>
                <a:solidFill>
                  <a:schemeClr val="tx1"/>
                </a:solidFill>
                <a:latin typeface="Arial" panose="020B0604020202020204" pitchFamily="34" charset="0"/>
                <a:cs typeface="Arial" panose="020B0604020202020204" pitchFamily="34" charset="0"/>
              </a:defRPr>
            </a:lvl1pPr>
            <a:lvl2pPr marL="742950" indent="-285750" defTabSz="822325">
              <a:defRPr>
                <a:solidFill>
                  <a:schemeClr val="tx1"/>
                </a:solidFill>
                <a:latin typeface="Arial" panose="020B0604020202020204" pitchFamily="34" charset="0"/>
                <a:cs typeface="Arial" panose="020B0604020202020204" pitchFamily="34" charset="0"/>
              </a:defRPr>
            </a:lvl2pPr>
            <a:lvl3pPr marL="1143000" indent="-228600" defTabSz="822325">
              <a:defRPr>
                <a:solidFill>
                  <a:schemeClr val="tx1"/>
                </a:solidFill>
                <a:latin typeface="Arial" panose="020B0604020202020204" pitchFamily="34" charset="0"/>
                <a:cs typeface="Arial" panose="020B0604020202020204" pitchFamily="34" charset="0"/>
              </a:defRPr>
            </a:lvl3pPr>
            <a:lvl4pPr marL="1600200" indent="-228600" defTabSz="822325">
              <a:defRPr>
                <a:solidFill>
                  <a:schemeClr val="tx1"/>
                </a:solidFill>
                <a:latin typeface="Arial" panose="020B0604020202020204" pitchFamily="34" charset="0"/>
                <a:cs typeface="Arial" panose="020B0604020202020204" pitchFamily="34" charset="0"/>
              </a:defRPr>
            </a:lvl4pPr>
            <a:lvl5pPr marL="2057400" indent="-228600" defTabSz="822325">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CH" sz="3200" dirty="0">
                <a:solidFill>
                  <a:srgbClr val="003D6C"/>
                </a:solidFill>
                <a:latin typeface="Proxima Nova Rg" panose="02000506030000020004" pitchFamily="2" charset="77"/>
                <a:sym typeface="+mn-ea"/>
              </a:rPr>
              <a:t>No API beyond </a:t>
            </a:r>
            <a:r>
              <a:rPr lang="en-US" altLang="en-CH" sz="3200" dirty="0" err="1">
                <a:solidFill>
                  <a:srgbClr val="003D6C"/>
                </a:solidFill>
                <a:latin typeface="Proxima Nova Rg" panose="02000506030000020004" pitchFamily="2" charset="77"/>
                <a:sym typeface="+mn-ea"/>
              </a:rPr>
              <a:t>Xarray</a:t>
            </a:r>
            <a:r>
              <a:rPr lang="en-US" altLang="en-CH" sz="3200" dirty="0">
                <a:solidFill>
                  <a:srgbClr val="003D6C"/>
                </a:solidFill>
                <a:latin typeface="Proxima Nova Rg" panose="02000506030000020004" pitchFamily="2" charset="77"/>
                <a:sym typeface="+mn-ea"/>
              </a:rPr>
              <a:t> generation </a:t>
            </a:r>
          </a:p>
          <a:p>
            <a:pPr algn="ctr" eaLnBrk="1" hangingPunct="1"/>
            <a:r>
              <a:rPr lang="en-US" altLang="en-CH" sz="3200" dirty="0">
                <a:solidFill>
                  <a:srgbClr val="003D6C"/>
                </a:solidFill>
                <a:latin typeface="Proxima Nova Rg" panose="02000506030000020004" pitchFamily="2" charset="77"/>
                <a:sym typeface="+mn-ea"/>
              </a:rPr>
              <a:t>(freedom or barrier?)</a:t>
            </a:r>
          </a:p>
        </p:txBody>
      </p:sp>
    </p:spTree>
    <p:extLst>
      <p:ext uri="{BB962C8B-B14F-4D97-AF65-F5344CB8AC3E}">
        <p14:creationId xmlns:p14="http://schemas.microsoft.com/office/powerpoint/2010/main" val="894764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4194689-A2CF-E068-3127-6C1F1449B7D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30486" y="225207"/>
            <a:ext cx="9781349" cy="63370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logo_datacube_vertical.png">
            <a:extLst>
              <a:ext uri="{FF2B5EF4-FFF2-40B4-BE49-F238E27FC236}">
                <a16:creationId xmlns:a16="http://schemas.microsoft.com/office/drawing/2014/main" id="{9EA55A75-F726-856D-A29E-D4339718A9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60115"/>
            <a:ext cx="1950997" cy="2342367"/>
          </a:xfrm>
          <a:prstGeom prst="rect">
            <a:avLst/>
          </a:prstGeom>
          <a:solidFill>
            <a:srgbClr val="FFFFFF"/>
          </a:solidFill>
        </p:spPr>
      </p:pic>
    </p:spTree>
    <p:extLst>
      <p:ext uri="{BB962C8B-B14F-4D97-AF65-F5344CB8AC3E}">
        <p14:creationId xmlns:p14="http://schemas.microsoft.com/office/powerpoint/2010/main" val="2718888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B6E05-45ED-9D45-AF7B-F6A50E26A370}"/>
              </a:ext>
            </a:extLst>
          </p:cNvPr>
          <p:cNvSpPr>
            <a:spLocks noGrp="1"/>
          </p:cNvSpPr>
          <p:nvPr>
            <p:ph type="title"/>
          </p:nvPr>
        </p:nvSpPr>
        <p:spPr>
          <a:xfrm>
            <a:off x="1981200" y="186240"/>
            <a:ext cx="8229601" cy="666892"/>
          </a:xfrm>
        </p:spPr>
        <p:txBody>
          <a:bodyPr>
            <a:normAutofit/>
          </a:bodyPr>
          <a:lstStyle/>
          <a:p>
            <a:r>
              <a:rPr lang="pt-BR" dirty="0">
                <a:latin typeface="Franklin Gothic Medium" panose="020B0603020102020204" pitchFamily="34" charset="0"/>
              </a:rPr>
              <a:t>The age </a:t>
            </a:r>
            <a:r>
              <a:rPr lang="pt-BR" dirty="0" err="1">
                <a:latin typeface="Franklin Gothic Medium" panose="020B0603020102020204" pitchFamily="34" charset="0"/>
              </a:rPr>
              <a:t>of</a:t>
            </a:r>
            <a:r>
              <a:rPr lang="pt-BR" dirty="0">
                <a:latin typeface="Franklin Gothic Medium" panose="020B0603020102020204" pitchFamily="34" charset="0"/>
              </a:rPr>
              <a:t> big Earth </a:t>
            </a:r>
            <a:r>
              <a:rPr lang="pt-BR" dirty="0" err="1">
                <a:latin typeface="Franklin Gothic Medium" panose="020B0603020102020204" pitchFamily="34" charset="0"/>
              </a:rPr>
              <a:t>observation</a:t>
            </a:r>
            <a:r>
              <a:rPr lang="pt-BR" dirty="0">
                <a:latin typeface="Franklin Gothic Medium" panose="020B0603020102020204" pitchFamily="34" charset="0"/>
              </a:rPr>
              <a:t> data</a:t>
            </a:r>
          </a:p>
        </p:txBody>
      </p:sp>
      <p:pic>
        <p:nvPicPr>
          <p:cNvPr id="5" name="Imagem 4">
            <a:extLst>
              <a:ext uri="{FF2B5EF4-FFF2-40B4-BE49-F238E27FC236}">
                <a16:creationId xmlns:a16="http://schemas.microsoft.com/office/drawing/2014/main" id="{7BF28204-C030-F046-81A2-72DCF24C2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717" y="3191038"/>
            <a:ext cx="2838965" cy="2234160"/>
          </a:xfrm>
          <a:prstGeom prst="rect">
            <a:avLst/>
          </a:prstGeom>
        </p:spPr>
      </p:pic>
      <p:pic>
        <p:nvPicPr>
          <p:cNvPr id="6" name="Imagem 5">
            <a:extLst>
              <a:ext uri="{FF2B5EF4-FFF2-40B4-BE49-F238E27FC236}">
                <a16:creationId xmlns:a16="http://schemas.microsoft.com/office/drawing/2014/main" id="{2D58087A-6459-3840-BE76-CE08E358C5F4}"/>
              </a:ext>
            </a:extLst>
          </p:cNvPr>
          <p:cNvPicPr>
            <a:picLocks noChangeAspect="1"/>
          </p:cNvPicPr>
          <p:nvPr/>
        </p:nvPicPr>
        <p:blipFill>
          <a:blip r:embed="rId4"/>
          <a:stretch>
            <a:fillRect/>
          </a:stretch>
        </p:blipFill>
        <p:spPr>
          <a:xfrm>
            <a:off x="5621265" y="895677"/>
            <a:ext cx="2946056" cy="2575869"/>
          </a:xfrm>
          <a:prstGeom prst="rect">
            <a:avLst/>
          </a:prstGeom>
        </p:spPr>
      </p:pic>
      <p:pic>
        <p:nvPicPr>
          <p:cNvPr id="7" name="Imagem 6">
            <a:extLst>
              <a:ext uri="{FF2B5EF4-FFF2-40B4-BE49-F238E27FC236}">
                <a16:creationId xmlns:a16="http://schemas.microsoft.com/office/drawing/2014/main" id="{46B30BDA-EA5A-2F4E-845E-77C6D4B2D7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38409" y="2279711"/>
            <a:ext cx="2838965" cy="2028407"/>
          </a:xfrm>
          <a:prstGeom prst="rect">
            <a:avLst/>
          </a:prstGeom>
        </p:spPr>
      </p:pic>
      <p:pic>
        <p:nvPicPr>
          <p:cNvPr id="9" name="Imagem 8">
            <a:extLst>
              <a:ext uri="{FF2B5EF4-FFF2-40B4-BE49-F238E27FC236}">
                <a16:creationId xmlns:a16="http://schemas.microsoft.com/office/drawing/2014/main" id="{736D7631-DEDD-9B48-B921-8512EF1BB094}"/>
              </a:ext>
            </a:extLst>
          </p:cNvPr>
          <p:cNvPicPr>
            <a:picLocks noChangeAspect="1"/>
          </p:cNvPicPr>
          <p:nvPr/>
        </p:nvPicPr>
        <p:blipFill>
          <a:blip r:embed="rId6"/>
          <a:stretch>
            <a:fillRect/>
          </a:stretch>
        </p:blipFill>
        <p:spPr>
          <a:xfrm>
            <a:off x="2472568" y="4583513"/>
            <a:ext cx="2744917" cy="2163876"/>
          </a:xfrm>
          <a:prstGeom prst="rect">
            <a:avLst/>
          </a:prstGeom>
        </p:spPr>
      </p:pic>
      <p:pic>
        <p:nvPicPr>
          <p:cNvPr id="11" name="Imagem 10">
            <a:extLst>
              <a:ext uri="{FF2B5EF4-FFF2-40B4-BE49-F238E27FC236}">
                <a16:creationId xmlns:a16="http://schemas.microsoft.com/office/drawing/2014/main" id="{729E49C4-961D-6D47-A4E6-5E5509F2EC5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18347" y="946724"/>
            <a:ext cx="2744916" cy="1682368"/>
          </a:xfrm>
          <a:prstGeom prst="rect">
            <a:avLst/>
          </a:prstGeom>
        </p:spPr>
      </p:pic>
      <p:pic>
        <p:nvPicPr>
          <p:cNvPr id="13" name="Imagem 12">
            <a:extLst>
              <a:ext uri="{FF2B5EF4-FFF2-40B4-BE49-F238E27FC236}">
                <a16:creationId xmlns:a16="http://schemas.microsoft.com/office/drawing/2014/main" id="{7EBE47AD-7004-024A-A817-B9FCD52969C3}"/>
              </a:ext>
            </a:extLst>
          </p:cNvPr>
          <p:cNvPicPr>
            <a:picLocks noChangeAspect="1"/>
          </p:cNvPicPr>
          <p:nvPr/>
        </p:nvPicPr>
        <p:blipFill>
          <a:blip r:embed="rId8"/>
          <a:stretch>
            <a:fillRect/>
          </a:stretch>
        </p:blipFill>
        <p:spPr>
          <a:xfrm>
            <a:off x="6868061" y="4497676"/>
            <a:ext cx="3071243" cy="1719896"/>
          </a:xfrm>
          <a:prstGeom prst="rect">
            <a:avLst/>
          </a:prstGeom>
        </p:spPr>
      </p:pic>
      <p:sp>
        <p:nvSpPr>
          <p:cNvPr id="14" name="TextBox 13">
            <a:extLst>
              <a:ext uri="{FF2B5EF4-FFF2-40B4-BE49-F238E27FC236}">
                <a16:creationId xmlns:a16="http://schemas.microsoft.com/office/drawing/2014/main" id="{799BD6AD-3A4E-C24D-957B-FC4F01181417}"/>
              </a:ext>
            </a:extLst>
          </p:cNvPr>
          <p:cNvSpPr txBox="1">
            <a:spLocks noChangeArrowheads="1"/>
          </p:cNvSpPr>
          <p:nvPr/>
        </p:nvSpPr>
        <p:spPr bwMode="auto">
          <a:xfrm>
            <a:off x="1684611" y="2420373"/>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Terra</a:t>
            </a:r>
          </a:p>
        </p:txBody>
      </p:sp>
      <p:sp>
        <p:nvSpPr>
          <p:cNvPr id="15" name="TextBox 13">
            <a:extLst>
              <a:ext uri="{FF2B5EF4-FFF2-40B4-BE49-F238E27FC236}">
                <a16:creationId xmlns:a16="http://schemas.microsoft.com/office/drawing/2014/main" id="{550F778B-A763-9C41-B093-CC5E90D9D363}"/>
              </a:ext>
            </a:extLst>
          </p:cNvPr>
          <p:cNvSpPr txBox="1">
            <a:spLocks noChangeArrowheads="1"/>
          </p:cNvSpPr>
          <p:nvPr/>
        </p:nvSpPr>
        <p:spPr bwMode="auto">
          <a:xfrm>
            <a:off x="2207420" y="4067485"/>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Landsat-8</a:t>
            </a:r>
          </a:p>
        </p:txBody>
      </p:sp>
      <p:sp>
        <p:nvSpPr>
          <p:cNvPr id="16" name="TextBox 13">
            <a:extLst>
              <a:ext uri="{FF2B5EF4-FFF2-40B4-BE49-F238E27FC236}">
                <a16:creationId xmlns:a16="http://schemas.microsoft.com/office/drawing/2014/main" id="{EA313C44-2BCA-294B-805B-F33D3139EB2D}"/>
              </a:ext>
            </a:extLst>
          </p:cNvPr>
          <p:cNvSpPr txBox="1">
            <a:spLocks noChangeArrowheads="1"/>
          </p:cNvSpPr>
          <p:nvPr/>
        </p:nvSpPr>
        <p:spPr bwMode="auto">
          <a:xfrm>
            <a:off x="5217485" y="2420373"/>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Sentinel-1/1A</a:t>
            </a:r>
          </a:p>
        </p:txBody>
      </p:sp>
      <p:sp>
        <p:nvSpPr>
          <p:cNvPr id="17" name="TextBox 13">
            <a:extLst>
              <a:ext uri="{FF2B5EF4-FFF2-40B4-BE49-F238E27FC236}">
                <a16:creationId xmlns:a16="http://schemas.microsoft.com/office/drawing/2014/main" id="{4FD231BA-FEE2-5A43-B4FB-2CF849B37832}"/>
              </a:ext>
            </a:extLst>
          </p:cNvPr>
          <p:cNvSpPr txBox="1">
            <a:spLocks noChangeArrowheads="1"/>
          </p:cNvSpPr>
          <p:nvPr/>
        </p:nvSpPr>
        <p:spPr bwMode="auto">
          <a:xfrm>
            <a:off x="6198933" y="3429000"/>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Sentinel-2/2A</a:t>
            </a:r>
          </a:p>
        </p:txBody>
      </p:sp>
      <p:sp>
        <p:nvSpPr>
          <p:cNvPr id="18" name="TextBox 13">
            <a:extLst>
              <a:ext uri="{FF2B5EF4-FFF2-40B4-BE49-F238E27FC236}">
                <a16:creationId xmlns:a16="http://schemas.microsoft.com/office/drawing/2014/main" id="{AEA345EF-7AA0-614E-8797-ECE573834CE8}"/>
              </a:ext>
            </a:extLst>
          </p:cNvPr>
          <p:cNvSpPr txBox="1">
            <a:spLocks noChangeArrowheads="1"/>
          </p:cNvSpPr>
          <p:nvPr/>
        </p:nvSpPr>
        <p:spPr bwMode="auto">
          <a:xfrm>
            <a:off x="4275674" y="6092501"/>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Sentinel-3</a:t>
            </a:r>
          </a:p>
        </p:txBody>
      </p:sp>
      <p:sp>
        <p:nvSpPr>
          <p:cNvPr id="19" name="TextBox 13">
            <a:extLst>
              <a:ext uri="{FF2B5EF4-FFF2-40B4-BE49-F238E27FC236}">
                <a16:creationId xmlns:a16="http://schemas.microsoft.com/office/drawing/2014/main" id="{6FE29603-98C6-4047-9F76-170C886FAF6F}"/>
              </a:ext>
            </a:extLst>
          </p:cNvPr>
          <p:cNvSpPr txBox="1">
            <a:spLocks noChangeArrowheads="1"/>
          </p:cNvSpPr>
          <p:nvPr/>
        </p:nvSpPr>
        <p:spPr bwMode="auto">
          <a:xfrm>
            <a:off x="7003212" y="6078282"/>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CBERS-4/4A</a:t>
            </a:r>
          </a:p>
        </p:txBody>
      </p:sp>
    </p:spTree>
    <p:extLst>
      <p:ext uri="{BB962C8B-B14F-4D97-AF65-F5344CB8AC3E}">
        <p14:creationId xmlns:p14="http://schemas.microsoft.com/office/powerpoint/2010/main" val="186975595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6FC5EA66-1295-28F9-3C5D-9D0C01739EBD}"/>
              </a:ext>
            </a:extLst>
          </p:cNvPr>
          <p:cNvSpPr>
            <a:spLocks noGrp="1"/>
          </p:cNvSpPr>
          <p:nvPr>
            <p:ph type="title"/>
          </p:nvPr>
        </p:nvSpPr>
        <p:spPr>
          <a:xfrm>
            <a:off x="1392038" y="243840"/>
            <a:ext cx="10799962" cy="743712"/>
          </a:xfrm>
        </p:spPr>
        <p:txBody>
          <a:bodyPr>
            <a:normAutofit/>
          </a:bodyPr>
          <a:lstStyle/>
          <a:p>
            <a:pPr algn="ctr"/>
            <a:r>
              <a:rPr lang="en-US" sz="3000" dirty="0">
                <a:solidFill>
                  <a:srgbClr val="004C87"/>
                </a:solidFill>
                <a:latin typeface="Franklin Gothic Medium" panose="020B0603020102020204" pitchFamily="34" charset="0"/>
                <a:ea typeface="+mj-lt"/>
                <a:cs typeface="+mj-lt"/>
              </a:rPr>
              <a:t>ARD and EO Data Cubes for Brazil</a:t>
            </a:r>
          </a:p>
        </p:txBody>
      </p:sp>
      <p:pic>
        <p:nvPicPr>
          <p:cNvPr id="17" name="Picture 16" descr="ARD_processing_Giuliani_2017_original.png">
            <a:extLst>
              <a:ext uri="{FF2B5EF4-FFF2-40B4-BE49-F238E27FC236}">
                <a16:creationId xmlns:a16="http://schemas.microsoft.com/office/drawing/2014/main" id="{5240C24D-8355-C502-A088-ACA5976D56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1233" y="1297774"/>
            <a:ext cx="5060690" cy="2601124"/>
          </a:xfrm>
          <a:prstGeom prst="rect">
            <a:avLst/>
          </a:prstGeom>
        </p:spPr>
      </p:pic>
      <p:sp>
        <p:nvSpPr>
          <p:cNvPr id="18" name="TextBox 17">
            <a:extLst>
              <a:ext uri="{FF2B5EF4-FFF2-40B4-BE49-F238E27FC236}">
                <a16:creationId xmlns:a16="http://schemas.microsoft.com/office/drawing/2014/main" id="{8BAB64A1-0A83-1C18-954C-D1EC95512FB2}"/>
              </a:ext>
            </a:extLst>
          </p:cNvPr>
          <p:cNvSpPr txBox="1"/>
          <p:nvPr/>
        </p:nvSpPr>
        <p:spPr>
          <a:xfrm>
            <a:off x="9894980" y="3338489"/>
            <a:ext cx="2248608" cy="954107"/>
          </a:xfrm>
          <a:prstGeom prst="rect">
            <a:avLst/>
          </a:prstGeom>
          <a:noFill/>
        </p:spPr>
        <p:txBody>
          <a:bodyPr wrap="square" rtlCol="0">
            <a:spAutoFit/>
          </a:bodyPr>
          <a:lstStyle/>
          <a:p>
            <a:pPr algn="ctr"/>
            <a:r>
              <a:rPr lang="en-US" sz="1400" b="1" dirty="0">
                <a:solidFill>
                  <a:srgbClr val="002A3D"/>
                </a:solidFill>
                <a:latin typeface="Calibri"/>
                <a:cs typeface="Calibri"/>
              </a:rPr>
              <a:t>CEOS Analysis Ready Data (ARD) for Land</a:t>
            </a:r>
            <a:r>
              <a:rPr lang="bg-BG" sz="1400" b="1" dirty="0">
                <a:solidFill>
                  <a:srgbClr val="002A3D"/>
                </a:solidFill>
                <a:latin typeface="Calibri"/>
                <a:cs typeface="Calibri"/>
              </a:rPr>
              <a:t>:</a:t>
            </a:r>
          </a:p>
          <a:p>
            <a:pPr algn="ctr"/>
            <a:r>
              <a:rPr lang="en-US" sz="1400" dirty="0">
                <a:solidFill>
                  <a:srgbClr val="002A3D"/>
                </a:solidFill>
                <a:latin typeface="Calibri"/>
                <a:cs typeface="Calibri"/>
              </a:rPr>
              <a:t>https://ceos.org/ard/index.html</a:t>
            </a:r>
            <a:r>
              <a:rPr lang="bg-BG" sz="1400" dirty="0">
                <a:solidFill>
                  <a:srgbClr val="002A3D"/>
                </a:solidFill>
                <a:latin typeface="Calibri"/>
                <a:cs typeface="Calibri"/>
              </a:rPr>
              <a:t> </a:t>
            </a:r>
            <a:endParaRPr lang="en-US" sz="1400" dirty="0">
              <a:solidFill>
                <a:srgbClr val="002A3D"/>
              </a:solidFill>
              <a:latin typeface="Calibri"/>
              <a:cs typeface="Calibri"/>
            </a:endParaRPr>
          </a:p>
        </p:txBody>
      </p:sp>
      <p:pic>
        <p:nvPicPr>
          <p:cNvPr id="19" name="Picture 18" descr="figura_data_cube_ESRI.png">
            <a:extLst>
              <a:ext uri="{FF2B5EF4-FFF2-40B4-BE49-F238E27FC236}">
                <a16:creationId xmlns:a16="http://schemas.microsoft.com/office/drawing/2014/main" id="{2AEEF163-4EC6-BA6F-C83D-C1EA47B595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76702" y="4515985"/>
            <a:ext cx="5337677" cy="1464318"/>
          </a:xfrm>
          <a:prstGeom prst="rect">
            <a:avLst/>
          </a:prstGeom>
        </p:spPr>
      </p:pic>
      <p:cxnSp>
        <p:nvCxnSpPr>
          <p:cNvPr id="20" name="Straight Arrow Connector 19">
            <a:extLst>
              <a:ext uri="{FF2B5EF4-FFF2-40B4-BE49-F238E27FC236}">
                <a16:creationId xmlns:a16="http://schemas.microsoft.com/office/drawing/2014/main" id="{F1F437BA-F948-9C92-5726-40DD8D5335CC}"/>
              </a:ext>
            </a:extLst>
          </p:cNvPr>
          <p:cNvCxnSpPr>
            <a:cxnSpLocks/>
          </p:cNvCxnSpPr>
          <p:nvPr/>
        </p:nvCxnSpPr>
        <p:spPr>
          <a:xfrm>
            <a:off x="6242194" y="3959848"/>
            <a:ext cx="0" cy="706578"/>
          </a:xfrm>
          <a:prstGeom prst="straightConnector1">
            <a:avLst/>
          </a:prstGeom>
          <a:ln w="38100"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91A168F-F494-5D4C-5F59-064AECF71A5A}"/>
              </a:ext>
            </a:extLst>
          </p:cNvPr>
          <p:cNvSpPr txBox="1"/>
          <p:nvPr/>
        </p:nvSpPr>
        <p:spPr>
          <a:xfrm>
            <a:off x="5618460" y="5920811"/>
            <a:ext cx="2065646" cy="584775"/>
          </a:xfrm>
          <a:prstGeom prst="rect">
            <a:avLst/>
          </a:prstGeom>
          <a:noFill/>
        </p:spPr>
        <p:txBody>
          <a:bodyPr wrap="square" rtlCol="0">
            <a:spAutoFit/>
          </a:bodyPr>
          <a:lstStyle/>
          <a:p>
            <a:pPr algn="ctr"/>
            <a:r>
              <a:rPr lang="x-none" sz="1600" b="1" dirty="0">
                <a:solidFill>
                  <a:srgbClr val="2C3E50"/>
                </a:solidFill>
                <a:latin typeface="Calibri"/>
                <a:cs typeface="Calibri"/>
              </a:rPr>
              <a:t>Collections </a:t>
            </a:r>
            <a:r>
              <a:rPr lang="x-none" sz="1600" b="1">
                <a:solidFill>
                  <a:srgbClr val="2C3E50"/>
                </a:solidFill>
                <a:latin typeface="Calibri"/>
                <a:cs typeface="Calibri"/>
              </a:rPr>
              <a:t>of </a:t>
            </a:r>
            <a:r>
              <a:rPr lang="pt-BR" sz="1600" b="1" dirty="0">
                <a:solidFill>
                  <a:srgbClr val="2C3E50"/>
                </a:solidFill>
                <a:latin typeface="Calibri"/>
                <a:cs typeface="Calibri"/>
              </a:rPr>
              <a:t>ARD </a:t>
            </a:r>
            <a:r>
              <a:rPr lang="x-none" sz="1600" b="1">
                <a:solidFill>
                  <a:srgbClr val="2C3E50"/>
                </a:solidFill>
                <a:latin typeface="Calibri"/>
                <a:cs typeface="Calibri"/>
              </a:rPr>
              <a:t>satellite imagens</a:t>
            </a:r>
            <a:endParaRPr lang="en-US" sz="1600" b="1" dirty="0">
              <a:solidFill>
                <a:srgbClr val="2C3E50"/>
              </a:solidFill>
              <a:latin typeface="Calibri"/>
              <a:cs typeface="Calibri"/>
            </a:endParaRPr>
          </a:p>
        </p:txBody>
      </p:sp>
      <p:sp>
        <p:nvSpPr>
          <p:cNvPr id="22" name="TextBox 21">
            <a:extLst>
              <a:ext uri="{FF2B5EF4-FFF2-40B4-BE49-F238E27FC236}">
                <a16:creationId xmlns:a16="http://schemas.microsoft.com/office/drawing/2014/main" id="{0255128B-0BE5-D7A4-BB99-3784A8EF5B89}"/>
              </a:ext>
            </a:extLst>
          </p:cNvPr>
          <p:cNvSpPr txBox="1"/>
          <p:nvPr/>
        </p:nvSpPr>
        <p:spPr>
          <a:xfrm>
            <a:off x="7795307" y="6020988"/>
            <a:ext cx="3525362" cy="338554"/>
          </a:xfrm>
          <a:prstGeom prst="rect">
            <a:avLst/>
          </a:prstGeom>
          <a:noFill/>
        </p:spPr>
        <p:txBody>
          <a:bodyPr wrap="square" rtlCol="0">
            <a:spAutoFit/>
          </a:bodyPr>
          <a:lstStyle/>
          <a:p>
            <a:pPr algn="ctr"/>
            <a:r>
              <a:rPr lang="pt-BR" sz="1600" b="1" dirty="0">
                <a:solidFill>
                  <a:srgbClr val="2C3E50"/>
                </a:solidFill>
                <a:latin typeface="Calibri"/>
                <a:cs typeface="Calibri"/>
              </a:rPr>
              <a:t>Multidimensional </a:t>
            </a:r>
            <a:r>
              <a:rPr lang="x-none" sz="1600" b="1">
                <a:solidFill>
                  <a:srgbClr val="2C3E50"/>
                </a:solidFill>
                <a:latin typeface="Calibri"/>
                <a:cs typeface="Calibri"/>
              </a:rPr>
              <a:t>Data cubes</a:t>
            </a:r>
            <a:endParaRPr lang="en-US" sz="1600" b="1" dirty="0">
              <a:solidFill>
                <a:srgbClr val="2C3E50"/>
              </a:solidFill>
              <a:latin typeface="Calibri"/>
              <a:cs typeface="Calibri"/>
            </a:endParaRPr>
          </a:p>
        </p:txBody>
      </p:sp>
      <p:pic>
        <p:nvPicPr>
          <p:cNvPr id="23" name="Picture 4" descr="Landsat Collection 2 Level-2 Science Products">
            <a:extLst>
              <a:ext uri="{FF2B5EF4-FFF2-40B4-BE49-F238E27FC236}">
                <a16:creationId xmlns:a16="http://schemas.microsoft.com/office/drawing/2014/main" id="{3C4D5F43-8EF9-33BB-92B0-76FBA3752DC9}"/>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191562" y="2135149"/>
            <a:ext cx="1711120" cy="11474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17497EF-E5E5-2FA8-9199-A15F51EE8FC6}"/>
              </a:ext>
            </a:extLst>
          </p:cNvPr>
          <p:cNvSpPr txBox="1"/>
          <p:nvPr/>
        </p:nvSpPr>
        <p:spPr>
          <a:xfrm>
            <a:off x="7082063" y="3621899"/>
            <a:ext cx="2475924" cy="276999"/>
          </a:xfrm>
          <a:prstGeom prst="rect">
            <a:avLst/>
          </a:prstGeom>
          <a:noFill/>
        </p:spPr>
        <p:txBody>
          <a:bodyPr wrap="square" rtlCol="0">
            <a:spAutoFit/>
          </a:bodyPr>
          <a:lstStyle/>
          <a:p>
            <a:pPr algn="r"/>
            <a:r>
              <a:rPr lang="bg-BG" sz="1200" dirty="0"/>
              <a:t>Source: </a:t>
            </a:r>
            <a:r>
              <a:rPr lang="en-US" sz="1200" dirty="0"/>
              <a:t>[</a:t>
            </a:r>
            <a:r>
              <a:rPr lang="bg-BG" sz="1200" dirty="0"/>
              <a:t>Giuliani et al</a:t>
            </a:r>
            <a:r>
              <a:rPr lang="en-US" sz="1200" dirty="0"/>
              <a:t>, 201</a:t>
            </a:r>
            <a:r>
              <a:rPr lang="bg-BG" sz="1200" dirty="0"/>
              <a:t>7</a:t>
            </a:r>
            <a:r>
              <a:rPr lang="en-US" sz="1200" dirty="0"/>
              <a:t>]</a:t>
            </a:r>
          </a:p>
        </p:txBody>
      </p:sp>
      <p:sp>
        <p:nvSpPr>
          <p:cNvPr id="25" name="Retângulo 1">
            <a:extLst>
              <a:ext uri="{FF2B5EF4-FFF2-40B4-BE49-F238E27FC236}">
                <a16:creationId xmlns:a16="http://schemas.microsoft.com/office/drawing/2014/main" id="{3512A26B-E79B-763C-89DB-0E52F217BE4F}"/>
              </a:ext>
            </a:extLst>
          </p:cNvPr>
          <p:cNvSpPr/>
          <p:nvPr/>
        </p:nvSpPr>
        <p:spPr>
          <a:xfrm>
            <a:off x="8433336" y="6514355"/>
            <a:ext cx="2249303" cy="276999"/>
          </a:xfrm>
          <a:prstGeom prst="rect">
            <a:avLst/>
          </a:prstGeom>
          <a:noFill/>
        </p:spPr>
        <p:txBody>
          <a:bodyPr wrap="square" rtlCol="0">
            <a:spAutoFit/>
          </a:bodyPr>
          <a:lstStyle/>
          <a:p>
            <a:pPr algn="r"/>
            <a:r>
              <a:rPr lang="en-GB" sz="1200" dirty="0"/>
              <a:t>Source: [Kopp et al, 2019]</a:t>
            </a:r>
          </a:p>
        </p:txBody>
      </p:sp>
      <p:pic>
        <p:nvPicPr>
          <p:cNvPr id="26" name="Picture 25" descr="logo_datacube_vertical.png">
            <a:extLst>
              <a:ext uri="{FF2B5EF4-FFF2-40B4-BE49-F238E27FC236}">
                <a16:creationId xmlns:a16="http://schemas.microsoft.com/office/drawing/2014/main" id="{78568CC4-36FA-DAAE-5D5F-49906E5B2B6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5015" y="20349"/>
            <a:ext cx="1146874" cy="1376937"/>
          </a:xfrm>
          <a:prstGeom prst="rect">
            <a:avLst/>
          </a:prstGeom>
          <a:solidFill>
            <a:srgbClr val="FFFFFF"/>
          </a:solidFill>
        </p:spPr>
      </p:pic>
      <p:pic>
        <p:nvPicPr>
          <p:cNvPr id="4" name="Google Shape;136;p19">
            <a:extLst>
              <a:ext uri="{FF2B5EF4-FFF2-40B4-BE49-F238E27FC236}">
                <a16:creationId xmlns:a16="http://schemas.microsoft.com/office/drawing/2014/main" id="{E48E10C6-E65D-9CA1-20FD-9B22154863E8}"/>
              </a:ext>
            </a:extLst>
          </p:cNvPr>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60774" y="3225910"/>
            <a:ext cx="3406211" cy="3300450"/>
          </a:xfrm>
          <a:prstGeom prst="rect">
            <a:avLst/>
          </a:prstGeom>
          <a:noFill/>
          <a:ln>
            <a:noFill/>
          </a:ln>
        </p:spPr>
      </p:pic>
      <p:sp>
        <p:nvSpPr>
          <p:cNvPr id="5" name="Google Shape;124;p18">
            <a:extLst>
              <a:ext uri="{FF2B5EF4-FFF2-40B4-BE49-F238E27FC236}">
                <a16:creationId xmlns:a16="http://schemas.microsoft.com/office/drawing/2014/main" id="{88B9DDDC-B40D-D661-47BC-C7C587FC1C34}"/>
              </a:ext>
            </a:extLst>
          </p:cNvPr>
          <p:cNvSpPr/>
          <p:nvPr/>
        </p:nvSpPr>
        <p:spPr>
          <a:xfrm>
            <a:off x="2931631" y="4774053"/>
            <a:ext cx="336941" cy="330050"/>
          </a:xfrm>
          <a:prstGeom prst="rect">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25;p18">
            <a:extLst>
              <a:ext uri="{FF2B5EF4-FFF2-40B4-BE49-F238E27FC236}">
                <a16:creationId xmlns:a16="http://schemas.microsoft.com/office/drawing/2014/main" id="{8E06B4DA-98BF-5A9C-BBE3-2ECC940AA598}"/>
              </a:ext>
            </a:extLst>
          </p:cNvPr>
          <p:cNvCxnSpPr>
            <a:cxnSpLocks/>
          </p:cNvCxnSpPr>
          <p:nvPr/>
        </p:nvCxnSpPr>
        <p:spPr>
          <a:xfrm>
            <a:off x="3278511" y="5004367"/>
            <a:ext cx="1999167" cy="0"/>
          </a:xfrm>
          <a:prstGeom prst="straightConnector1">
            <a:avLst/>
          </a:prstGeom>
          <a:noFill/>
          <a:ln w="28575" cap="flat" cmpd="sng">
            <a:solidFill>
              <a:srgbClr val="C00000"/>
            </a:solidFill>
            <a:prstDash val="solid"/>
            <a:round/>
            <a:headEnd type="none" w="med" len="med"/>
            <a:tailEnd type="arrow" w="med" len="med"/>
          </a:ln>
        </p:spPr>
      </p:cxnSp>
      <p:sp>
        <p:nvSpPr>
          <p:cNvPr id="16" name="Google Shape;873;p89">
            <a:extLst>
              <a:ext uri="{FF2B5EF4-FFF2-40B4-BE49-F238E27FC236}">
                <a16:creationId xmlns:a16="http://schemas.microsoft.com/office/drawing/2014/main" id="{DB823481-23E7-06BB-B68C-15FBD8FBF61B}"/>
              </a:ext>
            </a:extLst>
          </p:cNvPr>
          <p:cNvSpPr txBox="1"/>
          <p:nvPr/>
        </p:nvSpPr>
        <p:spPr>
          <a:xfrm>
            <a:off x="930990" y="1691405"/>
            <a:ext cx="3299791" cy="915930"/>
          </a:xfrm>
          <a:prstGeom prst="rect">
            <a:avLst/>
          </a:prstGeom>
          <a:solidFill>
            <a:srgbClr val="FF7E79"/>
          </a:solidFill>
          <a:ln w="12700" cap="flat" cmpd="sng" algn="ctr">
            <a:noFill/>
            <a:prstDash val="solid"/>
            <a:miter lim="800000"/>
          </a:ln>
          <a:effectLst/>
        </p:spPr>
        <p:txBody>
          <a:bodyPr lIns="180000" tIns="0" rIns="180000" bIns="0" rtlCol="0" anchor="ctr"/>
          <a:lstStyle>
            <a:defPPr>
              <a:defRPr lang="pt-BR"/>
            </a:defPPr>
            <a:lvl1pPr>
              <a:defRPr sz="1600" b="1" kern="0">
                <a:solidFill>
                  <a:prstClr val="white"/>
                </a:solidFill>
                <a:latin typeface="Justus Bold"/>
              </a:defRPr>
            </a:lvl1pPr>
          </a:lstStyle>
          <a:p>
            <a:pPr algn="ctr"/>
            <a:r>
              <a:rPr lang="en-GB" sz="2400" dirty="0">
                <a:latin typeface="Calibri" panose="020F0502020204030204" pitchFamily="34" charset="0"/>
                <a:cs typeface="Calibri" panose="020F0502020204030204" pitchFamily="34" charset="0"/>
                <a:sym typeface="Calibri"/>
              </a:rPr>
              <a:t>2 Petabytes (PB)</a:t>
            </a:r>
          </a:p>
          <a:p>
            <a:pPr algn="ctr"/>
            <a:r>
              <a:rPr lang="en-GB" sz="2400" dirty="0">
                <a:latin typeface="Calibri" panose="020F0502020204030204" pitchFamily="34" charset="0"/>
                <a:cs typeface="Calibri" panose="020F0502020204030204" pitchFamily="34" charset="0"/>
                <a:sym typeface="Calibri"/>
              </a:rPr>
              <a:t>remote sensing images</a:t>
            </a:r>
            <a:endParaRPr lang="bg-BG" sz="2400" dirty="0">
              <a:latin typeface="Calibri" panose="020F0502020204030204" pitchFamily="34" charset="0"/>
              <a:cs typeface="Calibri" panose="020F0502020204030204" pitchFamily="34" charset="0"/>
              <a:sym typeface="Calibri"/>
            </a:endParaRPr>
          </a:p>
        </p:txBody>
      </p:sp>
      <p:sp>
        <p:nvSpPr>
          <p:cNvPr id="27" name="TextBox 26">
            <a:extLst>
              <a:ext uri="{FF2B5EF4-FFF2-40B4-BE49-F238E27FC236}">
                <a16:creationId xmlns:a16="http://schemas.microsoft.com/office/drawing/2014/main" id="{DBCAFDEF-B872-5583-9B48-349DDAD4AA3B}"/>
              </a:ext>
            </a:extLst>
          </p:cNvPr>
          <p:cNvSpPr txBox="1"/>
          <p:nvPr/>
        </p:nvSpPr>
        <p:spPr>
          <a:xfrm>
            <a:off x="460774" y="6482969"/>
            <a:ext cx="3525362" cy="338554"/>
          </a:xfrm>
          <a:prstGeom prst="rect">
            <a:avLst/>
          </a:prstGeom>
          <a:noFill/>
        </p:spPr>
        <p:txBody>
          <a:bodyPr wrap="square" rtlCol="0">
            <a:spAutoFit/>
          </a:bodyPr>
          <a:lstStyle/>
          <a:p>
            <a:pPr algn="ctr"/>
            <a:r>
              <a:rPr lang="en-US" sz="1600" b="1" dirty="0">
                <a:solidFill>
                  <a:srgbClr val="2C3E50"/>
                </a:solidFill>
                <a:latin typeface="Calibri"/>
                <a:cs typeface="Calibri"/>
              </a:rPr>
              <a:t>BDC Hierarchical Tiling System </a:t>
            </a:r>
          </a:p>
        </p:txBody>
      </p:sp>
      <p:sp>
        <p:nvSpPr>
          <p:cNvPr id="3" name="TextBox 2">
            <a:extLst>
              <a:ext uri="{FF2B5EF4-FFF2-40B4-BE49-F238E27FC236}">
                <a16:creationId xmlns:a16="http://schemas.microsoft.com/office/drawing/2014/main" id="{EDAC4689-3495-2B94-BBE9-01EFB9DB4006}"/>
              </a:ext>
            </a:extLst>
          </p:cNvPr>
          <p:cNvSpPr txBox="1"/>
          <p:nvPr/>
        </p:nvSpPr>
        <p:spPr>
          <a:xfrm>
            <a:off x="9943392" y="1053081"/>
            <a:ext cx="2248608" cy="738664"/>
          </a:xfrm>
          <a:prstGeom prst="rect">
            <a:avLst/>
          </a:prstGeom>
          <a:noFill/>
        </p:spPr>
        <p:txBody>
          <a:bodyPr wrap="square" rtlCol="0">
            <a:spAutoFit/>
          </a:bodyPr>
          <a:lstStyle/>
          <a:p>
            <a:pPr algn="ctr"/>
            <a:r>
              <a:rPr lang="pt-BR" sz="1400" b="1" dirty="0">
                <a:solidFill>
                  <a:srgbClr val="002A3D"/>
                </a:solidFill>
                <a:latin typeface="Calibri"/>
                <a:cs typeface="Calibri"/>
              </a:rPr>
              <a:t>Sentinel-2</a:t>
            </a:r>
          </a:p>
          <a:p>
            <a:pPr algn="ctr"/>
            <a:r>
              <a:rPr lang="pt-BR" sz="1400" b="1" dirty="0">
                <a:solidFill>
                  <a:srgbClr val="002A3D"/>
                </a:solidFill>
                <a:latin typeface="Calibri"/>
                <a:cs typeface="Calibri"/>
              </a:rPr>
              <a:t>Landsat-8 / -9</a:t>
            </a:r>
          </a:p>
          <a:p>
            <a:pPr algn="ctr"/>
            <a:r>
              <a:rPr lang="pt-BR" sz="1400" b="1" dirty="0">
                <a:solidFill>
                  <a:srgbClr val="002A3D"/>
                </a:solidFill>
                <a:latin typeface="Calibri"/>
                <a:cs typeface="Calibri"/>
              </a:rPr>
              <a:t>CBERS-4 / 4A (MUX / WFI)</a:t>
            </a:r>
            <a:endParaRPr lang="en-US" sz="1400" dirty="0">
              <a:solidFill>
                <a:srgbClr val="002A3D"/>
              </a:solidFill>
              <a:latin typeface="Calibri"/>
              <a:cs typeface="Calibri"/>
            </a:endParaRPr>
          </a:p>
        </p:txBody>
      </p:sp>
    </p:spTree>
    <p:extLst>
      <p:ext uri="{BB962C8B-B14F-4D97-AF65-F5344CB8AC3E}">
        <p14:creationId xmlns:p14="http://schemas.microsoft.com/office/powerpoint/2010/main" val="3648712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6FC5EA66-1295-28F9-3C5D-9D0C01739EBD}"/>
              </a:ext>
            </a:extLst>
          </p:cNvPr>
          <p:cNvSpPr>
            <a:spLocks noGrp="1"/>
          </p:cNvSpPr>
          <p:nvPr>
            <p:ph type="title"/>
          </p:nvPr>
        </p:nvSpPr>
        <p:spPr>
          <a:xfrm>
            <a:off x="1392038" y="142442"/>
            <a:ext cx="10799962" cy="630048"/>
          </a:xfrm>
        </p:spPr>
        <p:txBody>
          <a:bodyPr>
            <a:normAutofit/>
          </a:bodyPr>
          <a:lstStyle/>
          <a:p>
            <a:pPr algn="ctr"/>
            <a:r>
              <a:rPr lang="en-US" sz="3200" dirty="0">
                <a:solidFill>
                  <a:srgbClr val="004C87"/>
                </a:solidFill>
                <a:latin typeface="Franklin Gothic Medium" panose="020B0603020102020204" pitchFamily="34" charset="0"/>
                <a:ea typeface="+mj-lt"/>
                <a:cs typeface="+mj-lt"/>
              </a:rPr>
              <a:t>ARD and EO Data Cubes for Brazil </a:t>
            </a:r>
          </a:p>
        </p:txBody>
      </p:sp>
      <p:pic>
        <p:nvPicPr>
          <p:cNvPr id="26" name="Picture 25" descr="logo_datacube_vertical.png">
            <a:extLst>
              <a:ext uri="{FF2B5EF4-FFF2-40B4-BE49-F238E27FC236}">
                <a16:creationId xmlns:a16="http://schemas.microsoft.com/office/drawing/2014/main" id="{78568CC4-36FA-DAAE-5D5F-49906E5B2B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015" y="20349"/>
            <a:ext cx="1146874" cy="1376937"/>
          </a:xfrm>
          <a:prstGeom prst="rect">
            <a:avLst/>
          </a:prstGeom>
          <a:solidFill>
            <a:srgbClr val="FFFFFF"/>
          </a:solidFill>
        </p:spPr>
      </p:pic>
      <p:pic>
        <p:nvPicPr>
          <p:cNvPr id="4" name="Google Shape;136;p19">
            <a:extLst>
              <a:ext uri="{FF2B5EF4-FFF2-40B4-BE49-F238E27FC236}">
                <a16:creationId xmlns:a16="http://schemas.microsoft.com/office/drawing/2014/main" id="{E48E10C6-E65D-9CA1-20FD-9B22154863E8}"/>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0774" y="3225910"/>
            <a:ext cx="3406211" cy="3300450"/>
          </a:xfrm>
          <a:prstGeom prst="rect">
            <a:avLst/>
          </a:prstGeom>
          <a:noFill/>
          <a:ln>
            <a:noFill/>
          </a:ln>
        </p:spPr>
      </p:pic>
      <p:sp>
        <p:nvSpPr>
          <p:cNvPr id="5" name="Google Shape;124;p18">
            <a:extLst>
              <a:ext uri="{FF2B5EF4-FFF2-40B4-BE49-F238E27FC236}">
                <a16:creationId xmlns:a16="http://schemas.microsoft.com/office/drawing/2014/main" id="{88B9DDDC-B40D-D661-47BC-C7C587FC1C34}"/>
              </a:ext>
            </a:extLst>
          </p:cNvPr>
          <p:cNvSpPr/>
          <p:nvPr/>
        </p:nvSpPr>
        <p:spPr>
          <a:xfrm>
            <a:off x="2931631" y="4774053"/>
            <a:ext cx="336941" cy="330050"/>
          </a:xfrm>
          <a:prstGeom prst="rect">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25;p18">
            <a:extLst>
              <a:ext uri="{FF2B5EF4-FFF2-40B4-BE49-F238E27FC236}">
                <a16:creationId xmlns:a16="http://schemas.microsoft.com/office/drawing/2014/main" id="{8E06B4DA-98BF-5A9C-BBE3-2ECC940AA598}"/>
              </a:ext>
            </a:extLst>
          </p:cNvPr>
          <p:cNvCxnSpPr>
            <a:cxnSpLocks/>
          </p:cNvCxnSpPr>
          <p:nvPr/>
        </p:nvCxnSpPr>
        <p:spPr>
          <a:xfrm flipV="1">
            <a:off x="3278511" y="4374319"/>
            <a:ext cx="939527" cy="630048"/>
          </a:xfrm>
          <a:prstGeom prst="straightConnector1">
            <a:avLst/>
          </a:prstGeom>
          <a:noFill/>
          <a:ln w="28575" cap="flat" cmpd="sng">
            <a:solidFill>
              <a:srgbClr val="C00000"/>
            </a:solidFill>
            <a:prstDash val="solid"/>
            <a:round/>
            <a:headEnd type="none" w="med" len="med"/>
            <a:tailEnd type="arrow" w="med" len="med"/>
          </a:ln>
        </p:spPr>
      </p:cxnSp>
      <p:sp>
        <p:nvSpPr>
          <p:cNvPr id="27" name="TextBox 26">
            <a:extLst>
              <a:ext uri="{FF2B5EF4-FFF2-40B4-BE49-F238E27FC236}">
                <a16:creationId xmlns:a16="http://schemas.microsoft.com/office/drawing/2014/main" id="{DBCAFDEF-B872-5583-9B48-349DDAD4AA3B}"/>
              </a:ext>
            </a:extLst>
          </p:cNvPr>
          <p:cNvSpPr txBox="1"/>
          <p:nvPr/>
        </p:nvSpPr>
        <p:spPr>
          <a:xfrm>
            <a:off x="460774" y="6482969"/>
            <a:ext cx="3525362" cy="338554"/>
          </a:xfrm>
          <a:prstGeom prst="rect">
            <a:avLst/>
          </a:prstGeom>
          <a:noFill/>
        </p:spPr>
        <p:txBody>
          <a:bodyPr wrap="square" rtlCol="0">
            <a:spAutoFit/>
          </a:bodyPr>
          <a:lstStyle/>
          <a:p>
            <a:pPr algn="ctr"/>
            <a:r>
              <a:rPr lang="en-US" sz="1600" b="1" dirty="0">
                <a:solidFill>
                  <a:srgbClr val="2C3E50"/>
                </a:solidFill>
                <a:latin typeface="Calibri"/>
                <a:cs typeface="Calibri"/>
              </a:rPr>
              <a:t>BDC Hierarchical Tiling System </a:t>
            </a:r>
          </a:p>
        </p:txBody>
      </p:sp>
      <p:pic>
        <p:nvPicPr>
          <p:cNvPr id="7" name="Picture 5" descr="Shape, polygon&#10;&#10;Description automatically generated">
            <a:extLst>
              <a:ext uri="{FF2B5EF4-FFF2-40B4-BE49-F238E27FC236}">
                <a16:creationId xmlns:a16="http://schemas.microsoft.com/office/drawing/2014/main" id="{98425590-878C-1CAE-679A-9D29E8810F0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8038" y="1079501"/>
            <a:ext cx="7828947" cy="4409336"/>
          </a:xfrm>
          <a:prstGeom prst="rect">
            <a:avLst/>
          </a:prstGeom>
        </p:spPr>
      </p:pic>
      <p:sp>
        <p:nvSpPr>
          <p:cNvPr id="8" name="TextBox 7">
            <a:extLst>
              <a:ext uri="{FF2B5EF4-FFF2-40B4-BE49-F238E27FC236}">
                <a16:creationId xmlns:a16="http://schemas.microsoft.com/office/drawing/2014/main" id="{57364C6E-9F1F-E20F-75F3-D4D02CDC5F4A}"/>
              </a:ext>
            </a:extLst>
          </p:cNvPr>
          <p:cNvSpPr txBox="1"/>
          <p:nvPr/>
        </p:nvSpPr>
        <p:spPr>
          <a:xfrm>
            <a:off x="7024901" y="5841755"/>
            <a:ext cx="4891797" cy="338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44546A"/>
                </a:solidFill>
                <a:latin typeface="Calibri Light"/>
                <a:ea typeface="+mn-lt"/>
                <a:cs typeface="+mn-lt"/>
              </a:rPr>
              <a:t>*bilinear resampling for better spatial resolution band</a:t>
            </a:r>
          </a:p>
        </p:txBody>
      </p:sp>
    </p:spTree>
    <p:extLst>
      <p:ext uri="{BB962C8B-B14F-4D97-AF65-F5344CB8AC3E}">
        <p14:creationId xmlns:p14="http://schemas.microsoft.com/office/powerpoint/2010/main" val="459170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tângulo 36">
            <a:extLst>
              <a:ext uri="{FF2B5EF4-FFF2-40B4-BE49-F238E27FC236}">
                <a16:creationId xmlns:a16="http://schemas.microsoft.com/office/drawing/2014/main" id="{F5259F82-34E3-468E-ACD4-121A1D13DD65}"/>
              </a:ext>
            </a:extLst>
          </p:cNvPr>
          <p:cNvSpPr/>
          <p:nvPr/>
        </p:nvSpPr>
        <p:spPr>
          <a:xfrm>
            <a:off x="10393" y="-3318"/>
            <a:ext cx="12192000" cy="3743341"/>
          </a:xfrm>
          <a:prstGeom prst="rect">
            <a:avLst/>
          </a:prstGeom>
          <a:solidFill>
            <a:srgbClr val="F1F2F6"/>
          </a:solidFill>
          <a:ln w="19050" cap="flat" cmpd="sng" algn="ctr">
            <a:noFill/>
            <a:prstDash val="solid"/>
            <a:miter lim="800000"/>
          </a:ln>
          <a:effectLst/>
        </p:spPr>
        <p:txBody>
          <a:bodyPr lIns="180000" tIns="0" rIns="180000" bIns="0" rtlCol="0" anchor="ctr"/>
          <a:lstStyle/>
          <a:p>
            <a:endParaRPr lang="pt-BR" sz="1600" b="1" kern="0">
              <a:solidFill>
                <a:srgbClr val="5182BA"/>
              </a:solidFill>
              <a:latin typeface="Justus Bold"/>
            </a:endParaRPr>
          </a:p>
        </p:txBody>
      </p:sp>
      <p:pic>
        <p:nvPicPr>
          <p:cNvPr id="8" name="Google Shape;658;p77" descr="tile_sentinel2_Roraima.gi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33132" y="369608"/>
            <a:ext cx="4663115" cy="3111753"/>
          </a:xfrm>
          <a:prstGeom prst="rect">
            <a:avLst/>
          </a:prstGeom>
          <a:noFill/>
          <a:ln>
            <a:noFill/>
          </a:ln>
        </p:spPr>
      </p:pic>
      <p:grpSp>
        <p:nvGrpSpPr>
          <p:cNvPr id="9" name="Google Shape;659;p77"/>
          <p:cNvGrpSpPr/>
          <p:nvPr/>
        </p:nvGrpSpPr>
        <p:grpSpPr>
          <a:xfrm>
            <a:off x="427130" y="3854287"/>
            <a:ext cx="3024675" cy="2494408"/>
            <a:chOff x="7814645" y="458441"/>
            <a:chExt cx="4238970" cy="3552569"/>
          </a:xfrm>
        </p:grpSpPr>
        <p:sp>
          <p:nvSpPr>
            <p:cNvPr id="10" name="Google Shape;660;p77"/>
            <p:cNvSpPr/>
            <p:nvPr/>
          </p:nvSpPr>
          <p:spPr>
            <a:xfrm>
              <a:off x="8482184" y="2121896"/>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 name="Google Shape;661;p77"/>
            <p:cNvSpPr/>
            <p:nvPr/>
          </p:nvSpPr>
          <p:spPr>
            <a:xfrm>
              <a:off x="8350776" y="2252895"/>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 name="Google Shape;662;p77"/>
            <p:cNvSpPr/>
            <p:nvPr/>
          </p:nvSpPr>
          <p:spPr>
            <a:xfrm>
              <a:off x="8208872" y="2383887"/>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 name="Google Shape;663;p77"/>
            <p:cNvSpPr/>
            <p:nvPr/>
          </p:nvSpPr>
          <p:spPr>
            <a:xfrm>
              <a:off x="8077463" y="2504387"/>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 name="Google Shape;664;p77"/>
            <p:cNvSpPr/>
            <p:nvPr/>
          </p:nvSpPr>
          <p:spPr>
            <a:xfrm>
              <a:off x="7946053" y="2624891"/>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 name="Google Shape;665;p77"/>
            <p:cNvSpPr/>
            <p:nvPr/>
          </p:nvSpPr>
          <p:spPr>
            <a:xfrm>
              <a:off x="7814645" y="2766386"/>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 name="Google Shape;666;p77"/>
            <p:cNvSpPr/>
            <p:nvPr/>
          </p:nvSpPr>
          <p:spPr>
            <a:xfrm>
              <a:off x="10072487" y="458441"/>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7" name="Google Shape;667;p77"/>
            <p:cNvSpPr/>
            <p:nvPr/>
          </p:nvSpPr>
          <p:spPr>
            <a:xfrm>
              <a:off x="9941079" y="589440"/>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 name="Google Shape;668;p77"/>
            <p:cNvSpPr/>
            <p:nvPr/>
          </p:nvSpPr>
          <p:spPr>
            <a:xfrm>
              <a:off x="9799175" y="720432"/>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 name="Google Shape;669;p77"/>
            <p:cNvSpPr/>
            <p:nvPr/>
          </p:nvSpPr>
          <p:spPr>
            <a:xfrm>
              <a:off x="9667766" y="840932"/>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 name="Google Shape;670;p77"/>
            <p:cNvSpPr/>
            <p:nvPr/>
          </p:nvSpPr>
          <p:spPr>
            <a:xfrm>
              <a:off x="9536356" y="961436"/>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 name="Google Shape;671;p77"/>
            <p:cNvSpPr/>
            <p:nvPr/>
          </p:nvSpPr>
          <p:spPr>
            <a:xfrm>
              <a:off x="9404948" y="1102931"/>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2" name="Google Shape;672;p77"/>
            <p:cNvSpPr/>
            <p:nvPr/>
          </p:nvSpPr>
          <p:spPr>
            <a:xfrm>
              <a:off x="9263044" y="1233923"/>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3" name="Google Shape;673;p77"/>
            <p:cNvSpPr/>
            <p:nvPr/>
          </p:nvSpPr>
          <p:spPr>
            <a:xfrm>
              <a:off x="9100147" y="1375419"/>
              <a:ext cx="697747" cy="519362"/>
            </a:xfrm>
            <a:prstGeom prst="flowChartMultidocument">
              <a:avLst/>
            </a:prstGeom>
            <a:solidFill>
              <a:schemeClr val="lt1"/>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4" name="Google Shape;674;p77"/>
            <p:cNvSpPr txBox="1"/>
            <p:nvPr/>
          </p:nvSpPr>
          <p:spPr>
            <a:xfrm>
              <a:off x="8895270" y="1733320"/>
              <a:ext cx="393373" cy="418416"/>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2100"/>
                <a:buFont typeface="Arial"/>
                <a:buNone/>
              </a:pPr>
              <a:r>
                <a:rPr lang="en-GB"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cxnSp>
          <p:nvCxnSpPr>
            <p:cNvPr id="25" name="Google Shape;675;p77"/>
            <p:cNvCxnSpPr/>
            <p:nvPr/>
          </p:nvCxnSpPr>
          <p:spPr>
            <a:xfrm rot="10800000" flipH="1">
              <a:off x="8900735" y="1007642"/>
              <a:ext cx="2773830" cy="3003368"/>
            </a:xfrm>
            <a:prstGeom prst="straightConnector1">
              <a:avLst/>
            </a:prstGeom>
            <a:ln>
              <a:headEnd type="none" w="sm" len="sm"/>
              <a:tailEnd type="triangle" w="med" len="med"/>
            </a:ln>
          </p:spPr>
          <p:style>
            <a:lnRef idx="3">
              <a:schemeClr val="accent2"/>
            </a:lnRef>
            <a:fillRef idx="0">
              <a:schemeClr val="accent2"/>
            </a:fillRef>
            <a:effectRef idx="2">
              <a:schemeClr val="accent2"/>
            </a:effectRef>
            <a:fontRef idx="minor">
              <a:schemeClr val="tx1"/>
            </a:fontRef>
          </p:style>
        </p:cxnSp>
        <p:sp>
          <p:nvSpPr>
            <p:cNvPr id="26" name="Google Shape;676;p77"/>
            <p:cNvSpPr txBox="1"/>
            <p:nvPr/>
          </p:nvSpPr>
          <p:spPr>
            <a:xfrm>
              <a:off x="11369299" y="1302118"/>
              <a:ext cx="684316" cy="263366"/>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2100"/>
                <a:buFont typeface="Arial"/>
                <a:buNone/>
              </a:pPr>
              <a:r>
                <a:rPr lang="en-GB" sz="1050" b="1" dirty="0">
                  <a:solidFill>
                    <a:srgbClr val="2C3E50"/>
                  </a:solidFill>
                  <a:latin typeface="Calibri"/>
                  <a:ea typeface="Calibri"/>
                  <a:cs typeface="Calibri"/>
                  <a:sym typeface="Calibri"/>
                </a:rPr>
                <a:t>time</a:t>
              </a:r>
              <a:endParaRPr sz="1050" b="1" dirty="0">
                <a:solidFill>
                  <a:srgbClr val="2C3E50"/>
                </a:solidFill>
                <a:latin typeface="Calibri"/>
                <a:ea typeface="Calibri"/>
                <a:cs typeface="Calibri"/>
                <a:sym typeface="Calibri"/>
              </a:endParaRPr>
            </a:p>
          </p:txBody>
        </p:sp>
        <p:sp>
          <p:nvSpPr>
            <p:cNvPr id="27" name="Google Shape;677;p77"/>
            <p:cNvSpPr/>
            <p:nvPr/>
          </p:nvSpPr>
          <p:spPr>
            <a:xfrm rot="2836461">
              <a:off x="8559420" y="2903959"/>
              <a:ext cx="283382" cy="586305"/>
            </a:xfrm>
            <a:prstGeom prst="rightBrace">
              <a:avLst>
                <a:gd name="adj1" fmla="val 8333"/>
                <a:gd name="adj2" fmla="val 50000"/>
              </a:avLst>
            </a:prstGeom>
            <a:no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8" name="Google Shape;678;p77"/>
            <p:cNvSpPr/>
            <p:nvPr/>
          </p:nvSpPr>
          <p:spPr>
            <a:xfrm rot="2836461">
              <a:off x="8998352" y="2480443"/>
              <a:ext cx="283382" cy="577730"/>
            </a:xfrm>
            <a:prstGeom prst="rightBrace">
              <a:avLst>
                <a:gd name="adj1" fmla="val 8333"/>
                <a:gd name="adj2" fmla="val 50000"/>
              </a:avLst>
            </a:prstGeom>
            <a:no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9" name="Google Shape;679;p77"/>
            <p:cNvSpPr txBox="1"/>
            <p:nvPr/>
          </p:nvSpPr>
          <p:spPr>
            <a:xfrm>
              <a:off x="8808038" y="3184572"/>
              <a:ext cx="684318" cy="263366"/>
            </a:xfrm>
            <a:prstGeom prst="rect">
              <a:avLst/>
            </a:prstGeom>
            <a:noFill/>
            <a:ln>
              <a:noFill/>
            </a:ln>
          </p:spPr>
          <p:txBody>
            <a:bodyPr spcFirstLastPara="1" wrap="square" lIns="68575" tIns="34275" rIns="68575" bIns="34275" anchor="t" anchorCtr="0">
              <a:noAutofit/>
            </a:bodyPr>
            <a:lstStyle/>
            <a:p>
              <a:pPr lvl="0">
                <a:lnSpc>
                  <a:spcPct val="90000"/>
                </a:lnSpc>
                <a:buClr>
                  <a:schemeClr val="dk1"/>
                </a:buClr>
                <a:buSzPts val="2100"/>
              </a:pPr>
              <a:r>
                <a:rPr lang="en-GB" sz="1050" b="1" dirty="0">
                  <a:solidFill>
                    <a:srgbClr val="2C3E50"/>
                  </a:solidFill>
                  <a:latin typeface="Calibri"/>
                  <a:cs typeface="Calibri"/>
                  <a:sym typeface="Calibri"/>
                </a:rPr>
                <a:t>Day 0</a:t>
              </a:r>
              <a:endParaRPr sz="1050" b="1" dirty="0">
                <a:solidFill>
                  <a:srgbClr val="2C3E50"/>
                </a:solidFill>
                <a:latin typeface="Calibri"/>
                <a:cs typeface="Calibri"/>
                <a:sym typeface="Calibri"/>
              </a:endParaRPr>
            </a:p>
          </p:txBody>
        </p:sp>
        <p:sp>
          <p:nvSpPr>
            <p:cNvPr id="30" name="Google Shape;680;p77"/>
            <p:cNvSpPr txBox="1"/>
            <p:nvPr/>
          </p:nvSpPr>
          <p:spPr>
            <a:xfrm>
              <a:off x="9224483" y="2738299"/>
              <a:ext cx="967682" cy="306324"/>
            </a:xfrm>
            <a:prstGeom prst="rect">
              <a:avLst/>
            </a:prstGeom>
            <a:noFill/>
            <a:ln>
              <a:noFill/>
            </a:ln>
          </p:spPr>
          <p:txBody>
            <a:bodyPr spcFirstLastPara="1" wrap="square" lIns="68575" tIns="34275" rIns="68575" bIns="34275" anchor="t" anchorCtr="0">
              <a:noAutofit/>
            </a:bodyPr>
            <a:lstStyle>
              <a:defPPr>
                <a:defRPr lang="pt-BR"/>
              </a:defPPr>
              <a:lvl1pPr marR="0" lvl="0" indent="0">
                <a:lnSpc>
                  <a:spcPct val="90000"/>
                </a:lnSpc>
                <a:spcBef>
                  <a:spcPts val="0"/>
                </a:spcBef>
                <a:spcAft>
                  <a:spcPts val="0"/>
                </a:spcAft>
                <a:buClr>
                  <a:schemeClr val="dk1"/>
                </a:buClr>
                <a:buSzPts val="2100"/>
                <a:buFont typeface="Arial"/>
                <a:buNone/>
                <a:defRPr sz="1200" b="1">
                  <a:solidFill>
                    <a:srgbClr val="2C3E50"/>
                  </a:solidFill>
                  <a:latin typeface="Calibri"/>
                  <a:ea typeface="Calibri"/>
                  <a:cs typeface="Calibri"/>
                </a:defRPr>
              </a:lvl1pPr>
            </a:lstStyle>
            <a:p>
              <a:r>
                <a:rPr lang="en-GB" sz="1050" dirty="0">
                  <a:sym typeface="Calibri"/>
                </a:rPr>
                <a:t>Day 16</a:t>
              </a:r>
              <a:endParaRPr sz="1050" dirty="0">
                <a:sym typeface="Calibri"/>
              </a:endParaRPr>
            </a:p>
          </p:txBody>
        </p:sp>
        <p:sp>
          <p:nvSpPr>
            <p:cNvPr id="31" name="Google Shape;681;p77"/>
            <p:cNvSpPr/>
            <p:nvPr/>
          </p:nvSpPr>
          <p:spPr>
            <a:xfrm rot="2836461">
              <a:off x="9906438" y="1499245"/>
              <a:ext cx="283382" cy="577730"/>
            </a:xfrm>
            <a:prstGeom prst="rightBrace">
              <a:avLst>
                <a:gd name="adj1" fmla="val 8333"/>
                <a:gd name="adj2" fmla="val 50000"/>
              </a:avLst>
            </a:prstGeom>
            <a:no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32" name="Google Shape;682;p77"/>
            <p:cNvSpPr txBox="1"/>
            <p:nvPr/>
          </p:nvSpPr>
          <p:spPr>
            <a:xfrm>
              <a:off x="10116520" y="1714809"/>
              <a:ext cx="955397" cy="320481"/>
            </a:xfrm>
            <a:prstGeom prst="rect">
              <a:avLst/>
            </a:prstGeom>
            <a:noFill/>
            <a:ln>
              <a:noFill/>
            </a:ln>
          </p:spPr>
          <p:txBody>
            <a:bodyPr spcFirstLastPara="1" wrap="square" lIns="68575" tIns="34275" rIns="68575" bIns="34275" anchor="t" anchorCtr="0">
              <a:noAutofit/>
            </a:bodyPr>
            <a:lstStyle>
              <a:defPPr>
                <a:defRPr lang="pt-BR"/>
              </a:defPPr>
              <a:lvl1pPr marR="0" lvl="0" indent="0">
                <a:lnSpc>
                  <a:spcPct val="90000"/>
                </a:lnSpc>
                <a:spcBef>
                  <a:spcPts val="0"/>
                </a:spcBef>
                <a:spcAft>
                  <a:spcPts val="0"/>
                </a:spcAft>
                <a:buClr>
                  <a:schemeClr val="dk1"/>
                </a:buClr>
                <a:buSzPts val="2100"/>
                <a:buFont typeface="Arial"/>
                <a:buNone/>
                <a:defRPr sz="1200" b="1">
                  <a:solidFill>
                    <a:srgbClr val="2C3E50"/>
                  </a:solidFill>
                  <a:latin typeface="Calibri"/>
                  <a:ea typeface="Calibri"/>
                  <a:cs typeface="Calibri"/>
                </a:defRPr>
              </a:lvl1pPr>
            </a:lstStyle>
            <a:p>
              <a:r>
                <a:rPr lang="en-GB" sz="1050" dirty="0">
                  <a:sym typeface="Calibri"/>
                </a:rPr>
                <a:t>Day n</a:t>
              </a:r>
              <a:endParaRPr sz="1050" dirty="0">
                <a:sym typeface="Calibri"/>
              </a:endParaRPr>
            </a:p>
          </p:txBody>
        </p:sp>
        <p:sp>
          <p:nvSpPr>
            <p:cNvPr id="33" name="Google Shape;683;p77"/>
            <p:cNvSpPr txBox="1"/>
            <p:nvPr/>
          </p:nvSpPr>
          <p:spPr>
            <a:xfrm rot="-2512889">
              <a:off x="10174065" y="1107011"/>
              <a:ext cx="684317" cy="263365"/>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2100"/>
                <a:buFont typeface="Arial"/>
                <a:buNone/>
              </a:pPr>
              <a:r>
                <a:rPr lang="en-GB" sz="1100">
                  <a:solidFill>
                    <a:srgbClr val="3F3F3F"/>
                  </a:solidFill>
                  <a:latin typeface="Calibri"/>
                  <a:ea typeface="Calibri"/>
                  <a:cs typeface="Calibri"/>
                  <a:sym typeface="Calibri"/>
                </a:rPr>
                <a:t>...</a:t>
              </a:r>
              <a:endParaRPr sz="1100">
                <a:solidFill>
                  <a:srgbClr val="3F3F3F"/>
                </a:solidFill>
                <a:latin typeface="Calibri"/>
                <a:ea typeface="Calibri"/>
                <a:cs typeface="Calibri"/>
                <a:sym typeface="Calibri"/>
              </a:endParaRPr>
            </a:p>
          </p:txBody>
        </p:sp>
        <p:sp>
          <p:nvSpPr>
            <p:cNvPr id="34" name="Google Shape;684;p77"/>
            <p:cNvSpPr txBox="1"/>
            <p:nvPr/>
          </p:nvSpPr>
          <p:spPr>
            <a:xfrm rot="-2512889">
              <a:off x="9327076" y="2028425"/>
              <a:ext cx="455855" cy="263365"/>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2100"/>
                <a:buFont typeface="Arial"/>
                <a:buNone/>
              </a:pPr>
              <a:r>
                <a:rPr lang="en-GB" sz="1100">
                  <a:solidFill>
                    <a:srgbClr val="3F3F3F"/>
                  </a:solidFill>
                  <a:latin typeface="Calibri"/>
                  <a:ea typeface="Calibri"/>
                  <a:cs typeface="Calibri"/>
                  <a:sym typeface="Calibri"/>
                </a:rPr>
                <a:t>...</a:t>
              </a:r>
              <a:endParaRPr sz="1100">
                <a:solidFill>
                  <a:srgbClr val="3F3F3F"/>
                </a:solidFill>
                <a:latin typeface="Calibri"/>
                <a:ea typeface="Calibri"/>
                <a:cs typeface="Calibri"/>
                <a:sym typeface="Calibri"/>
              </a:endParaRPr>
            </a:p>
          </p:txBody>
        </p:sp>
      </p:grpSp>
      <p:grpSp>
        <p:nvGrpSpPr>
          <p:cNvPr id="39" name="Agrupar 38">
            <a:extLst>
              <a:ext uri="{FF2B5EF4-FFF2-40B4-BE49-F238E27FC236}">
                <a16:creationId xmlns:a16="http://schemas.microsoft.com/office/drawing/2014/main" id="{5EF2803D-AAA9-41E0-A4E0-DFF549909E0C}"/>
              </a:ext>
            </a:extLst>
          </p:cNvPr>
          <p:cNvGrpSpPr/>
          <p:nvPr/>
        </p:nvGrpSpPr>
        <p:grpSpPr>
          <a:xfrm>
            <a:off x="7180118" y="1"/>
            <a:ext cx="5011882" cy="6556664"/>
            <a:chOff x="7180118" y="1"/>
            <a:chExt cx="5011882" cy="6556664"/>
          </a:xfrm>
        </p:grpSpPr>
        <p:sp>
          <p:nvSpPr>
            <p:cNvPr id="36" name="Retângulo 35">
              <a:extLst>
                <a:ext uri="{FF2B5EF4-FFF2-40B4-BE49-F238E27FC236}">
                  <a16:creationId xmlns:a16="http://schemas.microsoft.com/office/drawing/2014/main" id="{1866AB78-86EC-4568-859E-82263BB24190}"/>
                </a:ext>
              </a:extLst>
            </p:cNvPr>
            <p:cNvSpPr/>
            <p:nvPr/>
          </p:nvSpPr>
          <p:spPr>
            <a:xfrm>
              <a:off x="7180118" y="1"/>
              <a:ext cx="5011882" cy="6556664"/>
            </a:xfrm>
            <a:prstGeom prst="rect">
              <a:avLst/>
            </a:prstGeom>
            <a:solidFill>
              <a:srgbClr val="5182BA"/>
            </a:solidFill>
            <a:ln w="12700" cap="flat" cmpd="sng" algn="ctr">
              <a:noFill/>
              <a:prstDash val="solid"/>
              <a:miter lim="800000"/>
            </a:ln>
            <a:effectLst/>
          </p:spPr>
          <p:txBody>
            <a:bodyPr lIns="180000" tIns="0" rIns="180000" bIns="0" rtlCol="0" anchor="ctr"/>
            <a:lstStyle/>
            <a:p>
              <a:endParaRPr lang="pt-BR" sz="1400" b="1" kern="0" dirty="0">
                <a:solidFill>
                  <a:prstClr val="white"/>
                </a:solidFill>
                <a:latin typeface="Justus Bold"/>
              </a:endParaRPr>
            </a:p>
          </p:txBody>
        </p:sp>
        <p:sp>
          <p:nvSpPr>
            <p:cNvPr id="5" name="Google Shape;655;p77"/>
            <p:cNvSpPr txBox="1"/>
            <p:nvPr/>
          </p:nvSpPr>
          <p:spPr>
            <a:xfrm>
              <a:off x="8220839" y="4829414"/>
              <a:ext cx="3132666" cy="1495004"/>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sz="1600" dirty="0">
                  <a:solidFill>
                    <a:schemeClr val="bg1"/>
                  </a:solidFill>
                  <a:latin typeface="Calibri"/>
                  <a:ea typeface="Calibri"/>
                  <a:cs typeface="Calibri"/>
                  <a:sym typeface="Calibri"/>
                </a:rPr>
                <a:t>BDC – Small</a:t>
              </a:r>
              <a:endParaRPr sz="1600" dirty="0">
                <a:solidFill>
                  <a:schemeClr val="bg1"/>
                </a:solidFill>
              </a:endParaRPr>
            </a:p>
            <a:p>
              <a:pPr marL="0" marR="0" lvl="0" indent="0" algn="ctr" rtl="0">
                <a:spcBef>
                  <a:spcPts val="0"/>
                </a:spcBef>
                <a:spcAft>
                  <a:spcPts val="0"/>
                </a:spcAft>
                <a:buNone/>
              </a:pPr>
              <a:r>
                <a:rPr lang="en-GB" sz="1600" b="1" dirty="0">
                  <a:solidFill>
                    <a:schemeClr val="bg1"/>
                  </a:solidFill>
                  <a:latin typeface="Calibri"/>
                  <a:ea typeface="Calibri"/>
                  <a:cs typeface="Calibri"/>
                  <a:sym typeface="Calibri"/>
                </a:rPr>
                <a:t>Each tile</a:t>
              </a:r>
              <a:r>
                <a:rPr lang="en-GB" sz="1600" dirty="0">
                  <a:solidFill>
                    <a:schemeClr val="bg1"/>
                  </a:solidFill>
                  <a:latin typeface="Calibri"/>
                  <a:ea typeface="Calibri"/>
                  <a:cs typeface="Calibri"/>
                  <a:sym typeface="Calibri"/>
                </a:rPr>
                <a:t>: </a:t>
              </a:r>
              <a:r>
                <a:rPr lang="en-US" sz="1600" dirty="0">
                  <a:solidFill>
                    <a:schemeClr val="bg1"/>
                  </a:solidFill>
                  <a:latin typeface="Calibri"/>
                  <a:ea typeface="Calibri"/>
                  <a:cs typeface="Calibri"/>
                  <a:sym typeface="Calibri"/>
                </a:rPr>
                <a:t>105600m x 105600m</a:t>
              </a:r>
              <a:endParaRPr sz="1600" dirty="0">
                <a:solidFill>
                  <a:schemeClr val="bg1"/>
                </a:solidFill>
              </a:endParaRPr>
            </a:p>
            <a:p>
              <a:pPr marL="0" marR="0" lvl="0" indent="0" algn="ctr" rtl="0">
                <a:spcBef>
                  <a:spcPts val="0"/>
                </a:spcBef>
                <a:spcAft>
                  <a:spcPts val="0"/>
                </a:spcAft>
                <a:buNone/>
              </a:pPr>
              <a:endParaRPr sz="1600" dirty="0">
                <a:solidFill>
                  <a:schemeClr val="bg1"/>
                </a:solidFill>
                <a:latin typeface="Calibri"/>
                <a:ea typeface="Calibri"/>
                <a:cs typeface="Calibri"/>
                <a:sym typeface="Calibri"/>
              </a:endParaRPr>
            </a:p>
            <a:p>
              <a:pPr marL="0" marR="0" lvl="0" indent="0" algn="ctr" rtl="0">
                <a:spcBef>
                  <a:spcPts val="0"/>
                </a:spcBef>
                <a:spcAft>
                  <a:spcPts val="0"/>
                </a:spcAft>
                <a:buNone/>
              </a:pPr>
              <a:r>
                <a:rPr lang="en-GB" sz="1600" dirty="0">
                  <a:solidFill>
                    <a:schemeClr val="bg1"/>
                  </a:solidFill>
                  <a:latin typeface="Calibri"/>
                  <a:ea typeface="Calibri"/>
                  <a:cs typeface="Calibri"/>
                  <a:sym typeface="Calibri"/>
                </a:rPr>
                <a:t>Sentinel-2/MSI – 10 meters</a:t>
              </a:r>
              <a:endParaRPr sz="1600" dirty="0">
                <a:solidFill>
                  <a:schemeClr val="bg1"/>
                </a:solidFill>
              </a:endParaRPr>
            </a:p>
            <a:p>
              <a:pPr marL="0" marR="0" lvl="0" indent="0" algn="ctr" rtl="0">
                <a:spcBef>
                  <a:spcPts val="0"/>
                </a:spcBef>
                <a:spcAft>
                  <a:spcPts val="0"/>
                </a:spcAft>
                <a:buNone/>
              </a:pPr>
              <a:r>
                <a:rPr lang="en-GB" sz="1600" b="1" dirty="0">
                  <a:solidFill>
                    <a:schemeClr val="bg1"/>
                  </a:solidFill>
                  <a:latin typeface="Calibri"/>
                  <a:ea typeface="Calibri"/>
                  <a:cs typeface="Calibri"/>
                  <a:sym typeface="Calibri"/>
                </a:rPr>
                <a:t>Each file </a:t>
              </a:r>
              <a:r>
                <a:rPr lang="en-GB" sz="1600" dirty="0">
                  <a:solidFill>
                    <a:schemeClr val="bg1"/>
                  </a:solidFill>
                  <a:latin typeface="Calibri"/>
                  <a:ea typeface="Calibri"/>
                  <a:cs typeface="Calibri"/>
                  <a:sym typeface="Calibri"/>
                </a:rPr>
                <a:t>(band/tile): 400 MB</a:t>
              </a:r>
              <a:endParaRPr sz="1600" dirty="0">
                <a:solidFill>
                  <a:schemeClr val="bg1"/>
                </a:solidFill>
              </a:endParaRPr>
            </a:p>
            <a:p>
              <a:pPr marL="0" marR="0" lvl="0" indent="0" algn="ctr" rtl="0">
                <a:spcBef>
                  <a:spcPts val="0"/>
                </a:spcBef>
                <a:spcAft>
                  <a:spcPts val="0"/>
                </a:spcAft>
                <a:buNone/>
              </a:pPr>
              <a:r>
                <a:rPr lang="en-GB" sz="1600" b="1" dirty="0">
                  <a:solidFill>
                    <a:schemeClr val="bg1"/>
                  </a:solidFill>
                  <a:latin typeface="Calibri"/>
                  <a:ea typeface="Calibri"/>
                  <a:cs typeface="Calibri"/>
                  <a:sym typeface="Calibri"/>
                </a:rPr>
                <a:t>Each tile</a:t>
              </a:r>
              <a:r>
                <a:rPr lang="en-GB" sz="1600" dirty="0">
                  <a:solidFill>
                    <a:schemeClr val="bg1"/>
                  </a:solidFill>
                  <a:latin typeface="Calibri"/>
                  <a:ea typeface="Calibri"/>
                  <a:cs typeface="Calibri"/>
                  <a:sym typeface="Calibri"/>
                </a:rPr>
                <a:t>: ~ 5.4 GB</a:t>
              </a:r>
              <a:endParaRPr sz="1600" dirty="0">
                <a:solidFill>
                  <a:schemeClr val="bg1"/>
                </a:solidFill>
                <a:latin typeface="Calibri"/>
                <a:ea typeface="Calibri"/>
                <a:cs typeface="Calibri"/>
                <a:sym typeface="Calibri"/>
              </a:endParaRPr>
            </a:p>
          </p:txBody>
        </p:sp>
      </p:grpSp>
      <p:sp>
        <p:nvSpPr>
          <p:cNvPr id="42" name="Subtítulo 2">
            <a:extLst>
              <a:ext uri="{FF2B5EF4-FFF2-40B4-BE49-F238E27FC236}">
                <a16:creationId xmlns:a16="http://schemas.microsoft.com/office/drawing/2014/main" id="{D964CF79-9274-4727-8C47-21DD54A13028}"/>
              </a:ext>
            </a:extLst>
          </p:cNvPr>
          <p:cNvSpPr txBox="1">
            <a:spLocks/>
          </p:cNvSpPr>
          <p:nvPr/>
        </p:nvSpPr>
        <p:spPr>
          <a:xfrm>
            <a:off x="7302500" y="303400"/>
            <a:ext cx="4762500" cy="33891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800" b="1" dirty="0">
                <a:solidFill>
                  <a:schemeClr val="bg1"/>
                </a:solidFill>
                <a:latin typeface="Arial" panose="020B0604020202020204" pitchFamily="34" charset="0"/>
                <a:cs typeface="Arial" panose="020B0604020202020204" pitchFamily="34" charset="0"/>
              </a:rPr>
              <a:t>brazildatacube.dpi.inpe.br/portal/explore</a:t>
            </a:r>
            <a:endParaRPr lang="en-US" sz="1800" b="1" dirty="0">
              <a:solidFill>
                <a:schemeClr val="bg1"/>
              </a:solidFill>
              <a:latin typeface="Arial" panose="020B0604020202020204" pitchFamily="34" charset="0"/>
              <a:cs typeface="Arial" panose="020B0604020202020204" pitchFamily="34" charset="0"/>
            </a:endParaRPr>
          </a:p>
        </p:txBody>
      </p:sp>
      <p:sp>
        <p:nvSpPr>
          <p:cNvPr id="38" name="Google Shape;142;p24">
            <a:extLst>
              <a:ext uri="{FF2B5EF4-FFF2-40B4-BE49-F238E27FC236}">
                <a16:creationId xmlns:a16="http://schemas.microsoft.com/office/drawing/2014/main" id="{9CB0A1CF-EB4A-B44B-99CA-74720FD9F06F}"/>
              </a:ext>
            </a:extLst>
          </p:cNvPr>
          <p:cNvSpPr txBox="1">
            <a:spLocks/>
          </p:cNvSpPr>
          <p:nvPr/>
        </p:nvSpPr>
        <p:spPr>
          <a:xfrm>
            <a:off x="3619719" y="3966110"/>
            <a:ext cx="3522017" cy="2525589"/>
          </a:xfrm>
          <a:prstGeom prst="rect">
            <a:avLst/>
          </a:prstGeom>
        </p:spPr>
        <p:txBody>
          <a:bodyPr vert="horz" lIns="91440" tIns="45720" rIns="91440" bIns="45720" rtlCol="0" anchor="ctr">
            <a:noAutofit/>
          </a:bodyPr>
          <a:lstStyle>
            <a:lvl1pPr algn="ctr">
              <a:lnSpc>
                <a:spcPct val="90000"/>
              </a:lnSpc>
              <a:spcBef>
                <a:spcPct val="0"/>
              </a:spcBef>
              <a:buNone/>
              <a:defRPr sz="2400" b="1">
                <a:solidFill>
                  <a:srgbClr val="002034"/>
                </a:solidFill>
                <a:ea typeface="+mj-ea"/>
                <a:cs typeface="+mj-cs"/>
              </a:defRPr>
            </a:lvl1pPr>
          </a:lstStyle>
          <a:p>
            <a:r>
              <a:rPr lang="en-US" sz="1600" b="0">
                <a:latin typeface="Calibri"/>
                <a:cs typeface="Calibri"/>
                <a:sym typeface="Calibri"/>
              </a:rPr>
              <a:t>For each </a:t>
            </a:r>
            <a:r>
              <a:rPr lang="en-US" sz="1600" b="0" i="1">
                <a:latin typeface="Calibri"/>
                <a:cs typeface="Calibri"/>
                <a:sym typeface="Calibri"/>
              </a:rPr>
              <a:t>tile</a:t>
            </a:r>
            <a:r>
              <a:rPr lang="en-US" sz="1600" b="0">
                <a:latin typeface="Calibri"/>
                <a:cs typeface="Calibri"/>
                <a:sym typeface="Calibri"/>
              </a:rPr>
              <a:t> and </a:t>
            </a:r>
            <a:r>
              <a:rPr lang="en-US" sz="1600" b="0" i="1">
                <a:latin typeface="Calibri"/>
                <a:cs typeface="Calibri"/>
                <a:sym typeface="Calibri"/>
              </a:rPr>
              <a:t>time step</a:t>
            </a:r>
            <a:r>
              <a:rPr lang="en-US" sz="1600" b="0">
                <a:latin typeface="Calibri"/>
                <a:cs typeface="Calibri"/>
                <a:sym typeface="Calibri"/>
              </a:rPr>
              <a:t>, there are a set of COG (Clould Optimized GeoTIFF) files:</a:t>
            </a:r>
          </a:p>
          <a:p>
            <a:endParaRPr lang="en-US" sz="1600" b="0">
              <a:latin typeface="Calibri"/>
              <a:cs typeface="Calibri"/>
              <a:sym typeface="Calibri"/>
            </a:endParaRPr>
          </a:p>
          <a:p>
            <a:r>
              <a:rPr lang="en-US" sz="1600" b="0">
                <a:latin typeface="Calibri"/>
                <a:cs typeface="Calibri"/>
                <a:sym typeface="Calibri"/>
              </a:rPr>
              <a:t>(1) Spectral bands from original images; (2) Vegetation indices (EVI and NDVI); (3) Cloud mask; (4) number of valid observations (excluding cloud, cloud shadow..); (5) data provenace; ...  </a:t>
            </a:r>
          </a:p>
        </p:txBody>
      </p:sp>
      <p:pic>
        <p:nvPicPr>
          <p:cNvPr id="4" name="Google Shape;209;p24">
            <a:extLst>
              <a:ext uri="{FF2B5EF4-FFF2-40B4-BE49-F238E27FC236}">
                <a16:creationId xmlns:a16="http://schemas.microsoft.com/office/drawing/2014/main" id="{2648AC4C-81F2-9662-6D21-4B404BA5DFEA}"/>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462012" y="732513"/>
            <a:ext cx="4443476" cy="3899075"/>
          </a:xfrm>
          <a:prstGeom prst="rect">
            <a:avLst/>
          </a:prstGeom>
          <a:noFill/>
          <a:ln>
            <a:noFill/>
          </a:ln>
        </p:spPr>
      </p:pic>
      <p:sp>
        <p:nvSpPr>
          <p:cNvPr id="7" name="Google Shape;657;p77"/>
          <p:cNvSpPr/>
          <p:nvPr/>
        </p:nvSpPr>
        <p:spPr>
          <a:xfrm>
            <a:off x="8902674" y="1307349"/>
            <a:ext cx="75839" cy="67055"/>
          </a:xfrm>
          <a:prstGeom prst="rect">
            <a:avLst/>
          </a:prstGeom>
          <a:noFill/>
          <a:ln w="25400" cap="flat" cmpd="sng">
            <a:solidFill>
              <a:srgbClr val="ED7D3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40" name="Google Shape;656;p77">
            <a:extLst>
              <a:ext uri="{FF2B5EF4-FFF2-40B4-BE49-F238E27FC236}">
                <a16:creationId xmlns:a16="http://schemas.microsoft.com/office/drawing/2014/main" id="{5121E643-1625-4BC6-B6DD-EA0E1014B373}"/>
              </a:ext>
            </a:extLst>
          </p:cNvPr>
          <p:cNvCxnSpPr>
            <a:cxnSpLocks/>
          </p:cNvCxnSpPr>
          <p:nvPr/>
        </p:nvCxnSpPr>
        <p:spPr>
          <a:xfrm flipH="1" flipV="1">
            <a:off x="5288020" y="1114741"/>
            <a:ext cx="3598720" cy="205875"/>
          </a:xfrm>
          <a:prstGeom prst="straightConnector1">
            <a:avLst/>
          </a:prstGeom>
          <a:ln>
            <a:headEnd type="none" w="sm" len="sm"/>
            <a:tailEnd type="stealth"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78901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5" name="Google Shape;285;p30"/>
          <p:cNvSpPr/>
          <p:nvPr/>
        </p:nvSpPr>
        <p:spPr>
          <a:xfrm>
            <a:off x="726752" y="218808"/>
            <a:ext cx="4345619" cy="507565"/>
          </a:xfrm>
          <a:prstGeom prst="round2DiagRect">
            <a:avLst>
              <a:gd name="adj1" fmla="val 42389"/>
              <a:gd name="adj2" fmla="val 0"/>
            </a:avLst>
          </a:prstGeom>
          <a:solidFill>
            <a:srgbClr val="32B47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400" b="1" dirty="0">
                <a:solidFill>
                  <a:schemeClr val="lt1"/>
                </a:solidFill>
                <a:latin typeface="Franklin Gothic Book" panose="020B0503020102020204" pitchFamily="34" charset="0"/>
                <a:ea typeface="Calibri"/>
                <a:cs typeface="Calibri"/>
                <a:sym typeface="Calibri"/>
              </a:rPr>
              <a:t>Landsat-8  - OLI - Brazil</a:t>
            </a:r>
            <a:endParaRPr sz="2400" dirty="0">
              <a:latin typeface="Franklin Gothic Book" panose="020B0503020102020204" pitchFamily="34" charset="0"/>
            </a:endParaRPr>
          </a:p>
        </p:txBody>
      </p:sp>
      <p:sp>
        <p:nvSpPr>
          <p:cNvPr id="286" name="Google Shape;286;p30"/>
          <p:cNvSpPr/>
          <p:nvPr/>
        </p:nvSpPr>
        <p:spPr>
          <a:xfrm>
            <a:off x="7064046" y="215717"/>
            <a:ext cx="4397268" cy="507565"/>
          </a:xfrm>
          <a:prstGeom prst="round2DiagRect">
            <a:avLst>
              <a:gd name="adj1" fmla="val 42389"/>
              <a:gd name="adj2" fmla="val 0"/>
            </a:avLst>
          </a:prstGeom>
          <a:solidFill>
            <a:srgbClr val="32B47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lt1"/>
                </a:solidFill>
                <a:latin typeface="Franklin Gothic Book" panose="020B0503020102020204" pitchFamily="34" charset="0"/>
                <a:ea typeface="Calibri"/>
                <a:cs typeface="Calibri"/>
                <a:sym typeface="Calibri"/>
              </a:rPr>
              <a:t>CBERS-4 WFI  - Brazil</a:t>
            </a:r>
            <a:endParaRPr sz="2400">
              <a:latin typeface="Franklin Gothic Book" panose="020B0503020102020204" pitchFamily="34" charset="0"/>
            </a:endParaRPr>
          </a:p>
        </p:txBody>
      </p:sp>
      <p:pic>
        <p:nvPicPr>
          <p:cNvPr id="290" name="Google Shape;290;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88099" y="839244"/>
            <a:ext cx="5523979" cy="5812077"/>
          </a:xfrm>
          <a:prstGeom prst="rect">
            <a:avLst/>
          </a:prstGeom>
          <a:noFill/>
          <a:ln>
            <a:noFill/>
          </a:ln>
        </p:spPr>
      </p:pic>
      <p:pic>
        <p:nvPicPr>
          <p:cNvPr id="291" name="Google Shape;291;p3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478554" y="851770"/>
            <a:ext cx="5521379" cy="5880969"/>
          </a:xfrm>
          <a:prstGeom prst="rect">
            <a:avLst/>
          </a:prstGeom>
          <a:noFill/>
          <a:ln>
            <a:noFill/>
          </a:ln>
        </p:spPr>
      </p:pic>
      <p:sp>
        <p:nvSpPr>
          <p:cNvPr id="3" name="Title 2">
            <a:extLst>
              <a:ext uri="{FF2B5EF4-FFF2-40B4-BE49-F238E27FC236}">
                <a16:creationId xmlns:a16="http://schemas.microsoft.com/office/drawing/2014/main" id="{EEE2DDF4-5C67-D4DE-B750-504AFE9A5CB3}"/>
              </a:ext>
            </a:extLst>
          </p:cNvPr>
          <p:cNvSpPr>
            <a:spLocks noGrp="1"/>
          </p:cNvSpPr>
          <p:nvPr>
            <p:ph type="title"/>
          </p:nvPr>
        </p:nvSpPr>
        <p:spPr/>
        <p:txBody>
          <a:bodyPr/>
          <a:lstStyle/>
          <a:p>
            <a:endParaRPr lang="en-B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300" name="Google Shape;300;p31"/>
          <p:cNvSpPr/>
          <p:nvPr/>
        </p:nvSpPr>
        <p:spPr>
          <a:xfrm>
            <a:off x="899536" y="319017"/>
            <a:ext cx="3860355" cy="507565"/>
          </a:xfrm>
          <a:prstGeom prst="round2DiagRect">
            <a:avLst>
              <a:gd name="adj1" fmla="val 42389"/>
              <a:gd name="adj2" fmla="val 0"/>
            </a:avLst>
          </a:prstGeom>
          <a:solidFill>
            <a:srgbClr val="32B47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lt1"/>
                </a:solidFill>
                <a:latin typeface="Franklin Gothic Book" panose="020B0503020102020204" pitchFamily="34" charset="0"/>
                <a:ea typeface="Calibri"/>
                <a:cs typeface="Calibri"/>
                <a:sym typeface="Calibri"/>
              </a:rPr>
              <a:t>Sentinel-2  - MSI - Amazonia</a:t>
            </a:r>
            <a:endParaRPr sz="2400">
              <a:latin typeface="Franklin Gothic Book" panose="020B0503020102020204" pitchFamily="34" charset="0"/>
            </a:endParaRPr>
          </a:p>
        </p:txBody>
      </p:sp>
      <p:sp>
        <p:nvSpPr>
          <p:cNvPr id="301" name="Google Shape;301;p31"/>
          <p:cNvSpPr/>
          <p:nvPr/>
        </p:nvSpPr>
        <p:spPr>
          <a:xfrm>
            <a:off x="7145149" y="303401"/>
            <a:ext cx="3906237" cy="507565"/>
          </a:xfrm>
          <a:prstGeom prst="round2DiagRect">
            <a:avLst>
              <a:gd name="adj1" fmla="val 42389"/>
              <a:gd name="adj2" fmla="val 0"/>
            </a:avLst>
          </a:prstGeom>
          <a:solidFill>
            <a:srgbClr val="32B47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lt1"/>
                </a:solidFill>
                <a:latin typeface="Franklin Gothic Book" panose="020B0503020102020204" pitchFamily="34" charset="0"/>
                <a:ea typeface="Calibri"/>
                <a:cs typeface="Calibri"/>
                <a:sym typeface="Calibri"/>
              </a:rPr>
              <a:t>Sentinel-2 - MSI - Cerrado </a:t>
            </a:r>
            <a:endParaRPr sz="2400">
              <a:latin typeface="Franklin Gothic Book" panose="020B0503020102020204" pitchFamily="34" charset="0"/>
            </a:endParaRPr>
          </a:p>
        </p:txBody>
      </p:sp>
      <p:pic>
        <p:nvPicPr>
          <p:cNvPr id="305" name="Google Shape;305;p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50729" y="1177448"/>
            <a:ext cx="5624186" cy="4897676"/>
          </a:xfrm>
          <a:prstGeom prst="rect">
            <a:avLst/>
          </a:prstGeom>
          <a:noFill/>
          <a:ln>
            <a:noFill/>
          </a:ln>
        </p:spPr>
      </p:pic>
      <p:pic>
        <p:nvPicPr>
          <p:cNvPr id="306" name="Google Shape;306;p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601216" y="1240077"/>
            <a:ext cx="5309931" cy="4897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1"/>
          <p:cNvSpPr txBox="1">
            <a:spLocks noGrp="1"/>
          </p:cNvSpPr>
          <p:nvPr>
            <p:ph type="ctrTitle"/>
          </p:nvPr>
        </p:nvSpPr>
        <p:spPr>
          <a:xfrm>
            <a:off x="711603" y="2397164"/>
            <a:ext cx="11237517" cy="828731"/>
          </a:xfrm>
          <a:prstGeom prst="rect">
            <a:avLst/>
          </a:prstGeom>
          <a:noFill/>
          <a:ln>
            <a:noFill/>
          </a:ln>
        </p:spPr>
        <p:txBody>
          <a:bodyPr spcFirstLastPara="1" wrap="square" lIns="91176" tIns="45575" rIns="91176" bIns="45575" anchor="ctr" anchorCtr="0">
            <a:spAutoFit/>
          </a:bodyPr>
          <a:lstStyle/>
          <a:p>
            <a:pPr algn="ctr"/>
            <a:r>
              <a:rPr lang="en-IT" sz="4787"/>
              <a:t>Copernicus Data Space Ecosystem</a:t>
            </a:r>
            <a:endParaRPr sz="4787"/>
          </a:p>
        </p:txBody>
      </p:sp>
      <p:pic>
        <p:nvPicPr>
          <p:cNvPr id="477" name="Google Shape;477;p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0017" y="165446"/>
            <a:ext cx="1355194" cy="658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pSp>
        <p:nvGrpSpPr>
          <p:cNvPr id="521" name="Google Shape;521;p4"/>
          <p:cNvGrpSpPr/>
          <p:nvPr/>
        </p:nvGrpSpPr>
        <p:grpSpPr>
          <a:xfrm>
            <a:off x="2824379" y="1096868"/>
            <a:ext cx="5167469" cy="4528460"/>
            <a:chOff x="2832102" y="1090490"/>
            <a:chExt cx="5181599" cy="4540843"/>
          </a:xfrm>
        </p:grpSpPr>
        <p:sp>
          <p:nvSpPr>
            <p:cNvPr id="522" name="Google Shape;522;p4"/>
            <p:cNvSpPr/>
            <p:nvPr/>
          </p:nvSpPr>
          <p:spPr>
            <a:xfrm>
              <a:off x="2832102" y="1090490"/>
              <a:ext cx="5181598" cy="4540843"/>
            </a:xfrm>
            <a:prstGeom prst="ellipse">
              <a:avLst/>
            </a:prstGeom>
            <a:gradFill>
              <a:gsLst>
                <a:gs pos="0">
                  <a:schemeClr val="lt1"/>
                </a:gs>
                <a:gs pos="52000">
                  <a:schemeClr val="lt1"/>
                </a:gs>
                <a:gs pos="62000">
                  <a:srgbClr val="EDFFFC"/>
                </a:gs>
                <a:gs pos="74000">
                  <a:srgbClr val="D3F2FF"/>
                </a:gs>
                <a:gs pos="87000">
                  <a:srgbClr val="A9DAF1"/>
                </a:gs>
                <a:gs pos="97000">
                  <a:srgbClr val="89C0DB"/>
                </a:gs>
                <a:gs pos="100000">
                  <a:srgbClr val="043249"/>
                </a:gs>
              </a:gsLst>
              <a:path path="circle">
                <a:fillToRect l="50000" t="50000" r="50000" b="50000"/>
              </a:path>
              <a:tileRect/>
            </a:gradFill>
            <a:ln>
              <a:noFill/>
            </a:ln>
          </p:spPr>
          <p:txBody>
            <a:bodyPr spcFirstLastPara="1" wrap="square" lIns="91176" tIns="45575" rIns="91176" bIns="45575" anchor="ctr" anchorCtr="0">
              <a:noAutofit/>
            </a:bodyPr>
            <a:lstStyle/>
            <a:p>
              <a:pPr algn="ctr"/>
              <a:endParaRPr sz="1197">
                <a:solidFill>
                  <a:schemeClr val="lt1"/>
                </a:solidFill>
                <a:latin typeface="Verdana"/>
                <a:ea typeface="Verdana"/>
                <a:cs typeface="Verdana"/>
                <a:sym typeface="Verdana"/>
              </a:endParaRPr>
            </a:p>
          </p:txBody>
        </p:sp>
        <p:sp>
          <p:nvSpPr>
            <p:cNvPr id="523" name="Google Shape;523;p4"/>
            <p:cNvSpPr/>
            <p:nvPr/>
          </p:nvSpPr>
          <p:spPr>
            <a:xfrm>
              <a:off x="2832103" y="1330405"/>
              <a:ext cx="5181598" cy="4293985"/>
            </a:xfrm>
            <a:prstGeom prst="pie">
              <a:avLst>
                <a:gd name="adj1" fmla="val 39"/>
                <a:gd name="adj2" fmla="val 10769363"/>
              </a:avLst>
            </a:prstGeom>
            <a:solidFill>
              <a:srgbClr val="043249"/>
            </a:soli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grpSp>
      <p:sp>
        <p:nvSpPr>
          <p:cNvPr id="524" name="Google Shape;524;p4"/>
          <p:cNvSpPr txBox="1">
            <a:spLocks noGrp="1"/>
          </p:cNvSpPr>
          <p:nvPr>
            <p:ph type="title"/>
          </p:nvPr>
        </p:nvSpPr>
        <p:spPr>
          <a:xfrm>
            <a:off x="215411" y="184661"/>
            <a:ext cx="10081234" cy="521793"/>
          </a:xfrm>
          <a:prstGeom prst="rect">
            <a:avLst/>
          </a:prstGeom>
          <a:noFill/>
          <a:ln>
            <a:noFill/>
          </a:ln>
        </p:spPr>
        <p:txBody>
          <a:bodyPr spcFirstLastPara="1" wrap="square" lIns="91176" tIns="45575" rIns="91176" bIns="45575" anchor="ctr" anchorCtr="0">
            <a:spAutoFit/>
          </a:bodyPr>
          <a:lstStyle/>
          <a:p>
            <a:r>
              <a:rPr lang="en-IT" sz="2792"/>
              <a:t>Building an open ecosystem</a:t>
            </a:r>
            <a:endParaRPr/>
          </a:p>
        </p:txBody>
      </p:sp>
      <p:sp>
        <p:nvSpPr>
          <p:cNvPr id="525" name="Google Shape;525;p4"/>
          <p:cNvSpPr/>
          <p:nvPr/>
        </p:nvSpPr>
        <p:spPr>
          <a:xfrm>
            <a:off x="2824380" y="1336128"/>
            <a:ext cx="5167468" cy="4282276"/>
          </a:xfrm>
          <a:prstGeom prst="pie">
            <a:avLst>
              <a:gd name="adj1" fmla="val 39"/>
              <a:gd name="adj2" fmla="val 10769363"/>
            </a:avLst>
          </a:prstGeom>
          <a:solidFill>
            <a:srgbClr val="043249"/>
          </a:soli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sp>
        <p:nvSpPr>
          <p:cNvPr id="526" name="Google Shape;526;p4"/>
          <p:cNvSpPr txBox="1"/>
          <p:nvPr/>
        </p:nvSpPr>
        <p:spPr>
          <a:xfrm>
            <a:off x="3803280" y="1572230"/>
            <a:ext cx="3210174" cy="583180"/>
          </a:xfrm>
          <a:prstGeom prst="rect">
            <a:avLst/>
          </a:prstGeom>
          <a:noFill/>
          <a:ln>
            <a:noFill/>
          </a:ln>
        </p:spPr>
        <p:txBody>
          <a:bodyPr spcFirstLastPara="1" wrap="square" lIns="91176" tIns="45575" rIns="91176" bIns="45575" anchor="t" anchorCtr="0">
            <a:spAutoFit/>
          </a:bodyPr>
          <a:lstStyle/>
          <a:p>
            <a:pPr algn="ctr"/>
            <a:r>
              <a:rPr lang="en-IT" sz="1596">
                <a:solidFill>
                  <a:srgbClr val="004D6D"/>
                </a:solidFill>
                <a:latin typeface="Verdana"/>
                <a:ea typeface="Verdana"/>
                <a:cs typeface="Verdana"/>
                <a:sym typeface="Verdana"/>
              </a:rPr>
              <a:t>Extended open &amp; free capacity</a:t>
            </a:r>
            <a:endParaRPr sz="1795"/>
          </a:p>
        </p:txBody>
      </p:sp>
      <p:sp>
        <p:nvSpPr>
          <p:cNvPr id="527" name="Google Shape;527;p4"/>
          <p:cNvSpPr/>
          <p:nvPr/>
        </p:nvSpPr>
        <p:spPr>
          <a:xfrm>
            <a:off x="7121315" y="2603683"/>
            <a:ext cx="506394" cy="447423"/>
          </a:xfrm>
          <a:prstGeom prst="smileyFace">
            <a:avLst>
              <a:gd name="adj" fmla="val 4653"/>
            </a:avLst>
          </a:prstGeom>
          <a:solidFill>
            <a:srgbClr val="7EFFFE"/>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28" name="Google Shape;528;p4"/>
          <p:cNvSpPr/>
          <p:nvPr/>
        </p:nvSpPr>
        <p:spPr>
          <a:xfrm>
            <a:off x="1894794" y="4600793"/>
            <a:ext cx="506394" cy="447423"/>
          </a:xfrm>
          <a:prstGeom prst="smileyFace">
            <a:avLst>
              <a:gd name="adj" fmla="val 4653"/>
            </a:avLst>
          </a:prstGeom>
          <a:solidFill>
            <a:srgbClr val="FF9748"/>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29" name="Google Shape;529;p4"/>
          <p:cNvSpPr/>
          <p:nvPr/>
        </p:nvSpPr>
        <p:spPr>
          <a:xfrm>
            <a:off x="2266310" y="652244"/>
            <a:ext cx="5803012" cy="5623879"/>
          </a:xfrm>
          <a:prstGeom prst="pie">
            <a:avLst>
              <a:gd name="adj1" fmla="val 7141168"/>
              <a:gd name="adj2" fmla="val 10779214"/>
            </a:avLst>
          </a:prstGeom>
          <a:gradFill>
            <a:gsLst>
              <a:gs pos="0">
                <a:schemeClr val="lt1"/>
              </a:gs>
              <a:gs pos="32000">
                <a:schemeClr val="lt1"/>
              </a:gs>
              <a:gs pos="48000">
                <a:srgbClr val="FFEECF"/>
              </a:gs>
              <a:gs pos="75000">
                <a:srgbClr val="FFBB3F"/>
              </a:gs>
              <a:gs pos="77000">
                <a:srgbClr val="FDDDA3"/>
              </a:gs>
              <a:gs pos="100000">
                <a:srgbClr val="FDDDA3"/>
              </a:gs>
            </a:gsLst>
            <a:lin ang="8400000" scaled="0"/>
          </a:gra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sp>
        <p:nvSpPr>
          <p:cNvPr id="530" name="Google Shape;530;p4"/>
          <p:cNvSpPr/>
          <p:nvPr/>
        </p:nvSpPr>
        <p:spPr>
          <a:xfrm>
            <a:off x="3616676" y="4341716"/>
            <a:ext cx="506394" cy="447423"/>
          </a:xfrm>
          <a:prstGeom prst="smileyFace">
            <a:avLst>
              <a:gd name="adj" fmla="val 4653"/>
            </a:avLst>
          </a:prstGeom>
          <a:solidFill>
            <a:srgbClr val="FF9748"/>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31" name="Google Shape;531;p4"/>
          <p:cNvSpPr/>
          <p:nvPr/>
        </p:nvSpPr>
        <p:spPr>
          <a:xfrm>
            <a:off x="5120058" y="3282336"/>
            <a:ext cx="506394" cy="447423"/>
          </a:xfrm>
          <a:prstGeom prst="smileyFace">
            <a:avLst>
              <a:gd name="adj" fmla="val 4653"/>
            </a:avLst>
          </a:prstGeom>
          <a:solidFill>
            <a:srgbClr val="23BCFF"/>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32" name="Google Shape;532;p4"/>
          <p:cNvSpPr/>
          <p:nvPr/>
        </p:nvSpPr>
        <p:spPr>
          <a:xfrm>
            <a:off x="8088859" y="1965606"/>
            <a:ext cx="506394" cy="447423"/>
          </a:xfrm>
          <a:prstGeom prst="smileyFace">
            <a:avLst>
              <a:gd name="adj" fmla="val 4653"/>
            </a:avLst>
          </a:prstGeom>
          <a:solidFill>
            <a:srgbClr val="7EFFFE"/>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33" name="Google Shape;533;p4"/>
          <p:cNvSpPr/>
          <p:nvPr/>
        </p:nvSpPr>
        <p:spPr>
          <a:xfrm>
            <a:off x="7121314" y="1091266"/>
            <a:ext cx="506394" cy="447423"/>
          </a:xfrm>
          <a:prstGeom prst="smileyFace">
            <a:avLst>
              <a:gd name="adj" fmla="val 4653"/>
            </a:avLst>
          </a:prstGeom>
          <a:solidFill>
            <a:srgbClr val="23BCFF"/>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34" name="Google Shape;534;p4"/>
          <p:cNvSpPr/>
          <p:nvPr/>
        </p:nvSpPr>
        <p:spPr>
          <a:xfrm>
            <a:off x="2433068" y="716532"/>
            <a:ext cx="5587504" cy="5623879"/>
          </a:xfrm>
          <a:prstGeom prst="pie">
            <a:avLst>
              <a:gd name="adj1" fmla="val 4213321"/>
              <a:gd name="adj2" fmla="val 7452818"/>
            </a:avLst>
          </a:prstGeom>
          <a:gradFill>
            <a:gsLst>
              <a:gs pos="0">
                <a:srgbClr val="FFEECF"/>
              </a:gs>
              <a:gs pos="3000">
                <a:srgbClr val="FFEECF"/>
              </a:gs>
              <a:gs pos="58000">
                <a:srgbClr val="FFEECF"/>
              </a:gs>
              <a:gs pos="75000">
                <a:srgbClr val="FEDDA0"/>
              </a:gs>
              <a:gs pos="100000">
                <a:srgbClr val="FEDDA0"/>
              </a:gs>
            </a:gsLst>
            <a:path path="circle">
              <a:fillToRect r="100000" b="100000"/>
            </a:path>
            <a:tileRect l="-100000" t="-100000"/>
          </a:gra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sp>
        <p:nvSpPr>
          <p:cNvPr id="535" name="Google Shape;535;p4"/>
          <p:cNvSpPr txBox="1"/>
          <p:nvPr/>
        </p:nvSpPr>
        <p:spPr>
          <a:xfrm>
            <a:off x="2259396" y="3564813"/>
            <a:ext cx="1625493" cy="1074281"/>
          </a:xfrm>
          <a:prstGeom prst="rect">
            <a:avLst/>
          </a:prstGeom>
          <a:noFill/>
          <a:ln>
            <a:noFill/>
          </a:ln>
        </p:spPr>
        <p:txBody>
          <a:bodyPr spcFirstLastPara="1" wrap="square" lIns="91176" tIns="45575" rIns="91176" bIns="45575" anchor="t" anchorCtr="0">
            <a:spAutoFit/>
          </a:bodyPr>
          <a:lstStyle/>
          <a:p>
            <a:pPr algn="ctr"/>
            <a:r>
              <a:rPr lang="en-IT" sz="1596">
                <a:solidFill>
                  <a:srgbClr val="008274"/>
                </a:solidFill>
                <a:latin typeface="Verdana"/>
                <a:ea typeface="Verdana"/>
                <a:cs typeface="Verdana"/>
                <a:sym typeface="Verdana"/>
              </a:rPr>
              <a:t>Extended commercial 3rd party capacity</a:t>
            </a:r>
            <a:endParaRPr sz="1795"/>
          </a:p>
        </p:txBody>
      </p:sp>
      <p:sp>
        <p:nvSpPr>
          <p:cNvPr id="536" name="Google Shape;536;p4"/>
          <p:cNvSpPr/>
          <p:nvPr/>
        </p:nvSpPr>
        <p:spPr>
          <a:xfrm>
            <a:off x="2560926" y="681324"/>
            <a:ext cx="5587504" cy="5623879"/>
          </a:xfrm>
          <a:prstGeom prst="pie">
            <a:avLst>
              <a:gd name="adj1" fmla="val 2689356"/>
              <a:gd name="adj2" fmla="val 4586348"/>
            </a:avLst>
          </a:prstGeom>
          <a:gradFill>
            <a:gsLst>
              <a:gs pos="0">
                <a:srgbClr val="FFEECF"/>
              </a:gs>
              <a:gs pos="3000">
                <a:srgbClr val="FFEECF"/>
              </a:gs>
              <a:gs pos="30000">
                <a:srgbClr val="FFEECF"/>
              </a:gs>
              <a:gs pos="60000">
                <a:srgbClr val="FEDDA0"/>
              </a:gs>
              <a:gs pos="100000">
                <a:srgbClr val="FEDDA0"/>
              </a:gs>
            </a:gsLst>
            <a:path path="circle">
              <a:fillToRect t="100000" r="100000"/>
            </a:path>
            <a:tileRect l="-100000" b="-100000"/>
          </a:gra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sp>
        <p:nvSpPr>
          <p:cNvPr id="537" name="Google Shape;537;p4"/>
          <p:cNvSpPr/>
          <p:nvPr/>
        </p:nvSpPr>
        <p:spPr>
          <a:xfrm rot="-392103">
            <a:off x="2903771" y="752623"/>
            <a:ext cx="5057867" cy="5623879"/>
          </a:xfrm>
          <a:prstGeom prst="pie">
            <a:avLst>
              <a:gd name="adj1" fmla="val 175213"/>
              <a:gd name="adj2" fmla="val 3137098"/>
            </a:avLst>
          </a:prstGeom>
          <a:gradFill>
            <a:gsLst>
              <a:gs pos="0">
                <a:srgbClr val="FFEECF"/>
              </a:gs>
              <a:gs pos="3000">
                <a:srgbClr val="FFEECF"/>
              </a:gs>
              <a:gs pos="58000">
                <a:srgbClr val="FFEECF"/>
              </a:gs>
              <a:gs pos="75000">
                <a:srgbClr val="FEDDA0"/>
              </a:gs>
              <a:gs pos="100000">
                <a:srgbClr val="FEDDA0"/>
              </a:gs>
            </a:gsLst>
            <a:path path="circle">
              <a:fillToRect l="50000" t="50000" r="50000" b="50000"/>
            </a:path>
            <a:tileRect/>
          </a:gra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grpSp>
        <p:nvGrpSpPr>
          <p:cNvPr id="538" name="Google Shape;538;p4"/>
          <p:cNvGrpSpPr/>
          <p:nvPr/>
        </p:nvGrpSpPr>
        <p:grpSpPr>
          <a:xfrm>
            <a:off x="3803281" y="2134142"/>
            <a:ext cx="3179575" cy="2653957"/>
            <a:chOff x="3813680" y="2284711"/>
            <a:chExt cx="3188269" cy="2661214"/>
          </a:xfrm>
        </p:grpSpPr>
        <p:grpSp>
          <p:nvGrpSpPr>
            <p:cNvPr id="539" name="Google Shape;539;p4"/>
            <p:cNvGrpSpPr/>
            <p:nvPr/>
          </p:nvGrpSpPr>
          <p:grpSpPr>
            <a:xfrm>
              <a:off x="3813680" y="2284711"/>
              <a:ext cx="3188269" cy="2661214"/>
              <a:chOff x="4932950" y="3261458"/>
              <a:chExt cx="1959429" cy="1863634"/>
            </a:xfrm>
          </p:grpSpPr>
          <p:sp>
            <p:nvSpPr>
              <p:cNvPr id="540" name="Google Shape;540;p4"/>
              <p:cNvSpPr/>
              <p:nvPr/>
            </p:nvSpPr>
            <p:spPr>
              <a:xfrm>
                <a:off x="4932950" y="3261458"/>
                <a:ext cx="1959429" cy="1863634"/>
              </a:xfrm>
              <a:prstGeom prst="ellipse">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pic>
            <p:nvPicPr>
              <p:cNvPr id="541" name="Google Shape;541;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091134" y="4210117"/>
                <a:ext cx="659264" cy="499161"/>
              </a:xfrm>
              <a:prstGeom prst="rect">
                <a:avLst/>
              </a:prstGeom>
              <a:noFill/>
              <a:ln>
                <a:noFill/>
              </a:ln>
            </p:spPr>
          </p:pic>
          <p:grpSp>
            <p:nvGrpSpPr>
              <p:cNvPr id="542" name="Google Shape;542;p4"/>
              <p:cNvGrpSpPr/>
              <p:nvPr/>
            </p:nvGrpSpPr>
            <p:grpSpPr>
              <a:xfrm>
                <a:off x="5588870" y="4559922"/>
                <a:ext cx="612001" cy="499161"/>
                <a:chOff x="3057307" y="2009066"/>
                <a:chExt cx="1339415" cy="1014138"/>
              </a:xfrm>
            </p:grpSpPr>
            <p:pic>
              <p:nvPicPr>
                <p:cNvPr id="543" name="Google Shape;543;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057307" y="2009066"/>
                  <a:ext cx="1339415" cy="1014137"/>
                </a:xfrm>
                <a:prstGeom prst="rect">
                  <a:avLst/>
                </a:prstGeom>
                <a:noFill/>
                <a:ln>
                  <a:noFill/>
                </a:ln>
              </p:spPr>
            </p:pic>
            <p:sp>
              <p:nvSpPr>
                <p:cNvPr id="544" name="Google Shape;544;p4"/>
                <p:cNvSpPr/>
                <p:nvPr/>
              </p:nvSpPr>
              <p:spPr>
                <a:xfrm>
                  <a:off x="3462156" y="2390142"/>
                  <a:ext cx="544452" cy="633062"/>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pic>
              <p:nvPicPr>
                <p:cNvPr id="545" name="Google Shape;545;p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715223" y="2485350"/>
                  <a:ext cx="331726" cy="420186"/>
                </a:xfrm>
                <a:prstGeom prst="rect">
                  <a:avLst/>
                </a:prstGeom>
                <a:noFill/>
                <a:ln>
                  <a:noFill/>
                </a:ln>
              </p:spPr>
            </p:pic>
            <p:pic>
              <p:nvPicPr>
                <p:cNvPr id="546" name="Google Shape;546;p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69291" y="2280805"/>
                  <a:ext cx="344891" cy="353152"/>
                </a:xfrm>
                <a:prstGeom prst="rect">
                  <a:avLst/>
                </a:prstGeom>
                <a:noFill/>
                <a:ln>
                  <a:noFill/>
                </a:ln>
              </p:spPr>
            </p:pic>
            <p:sp>
              <p:nvSpPr>
                <p:cNvPr id="547" name="Google Shape;547;p4"/>
                <p:cNvSpPr/>
                <p:nvPr/>
              </p:nvSpPr>
              <p:spPr>
                <a:xfrm rot="5400000">
                  <a:off x="3476723" y="2733122"/>
                  <a:ext cx="207818" cy="137011"/>
                </a:xfrm>
                <a:prstGeom prst="leftArrow">
                  <a:avLst>
                    <a:gd name="adj1" fmla="val 50000"/>
                    <a:gd name="adj2" fmla="val 50000"/>
                  </a:avLst>
                </a:prstGeom>
                <a:solidFill>
                  <a:schemeClr val="lt1"/>
                </a:solidFill>
                <a:ln w="25400" cap="flat" cmpd="sng">
                  <a:solidFill>
                    <a:srgbClr val="007CB5"/>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grpSp>
          <p:grpSp>
            <p:nvGrpSpPr>
              <p:cNvPr id="548" name="Google Shape;548;p4"/>
              <p:cNvGrpSpPr/>
              <p:nvPr/>
            </p:nvGrpSpPr>
            <p:grpSpPr>
              <a:xfrm>
                <a:off x="5999802" y="4016637"/>
                <a:ext cx="825554" cy="637069"/>
                <a:chOff x="458570" y="2845947"/>
                <a:chExt cx="1538951" cy="1181769"/>
              </a:xfrm>
            </p:grpSpPr>
            <p:grpSp>
              <p:nvGrpSpPr>
                <p:cNvPr id="549" name="Google Shape;549;p4"/>
                <p:cNvGrpSpPr/>
                <p:nvPr/>
              </p:nvGrpSpPr>
              <p:grpSpPr>
                <a:xfrm>
                  <a:off x="458570" y="3010596"/>
                  <a:ext cx="1538951" cy="1017120"/>
                  <a:chOff x="3085397" y="2884784"/>
                  <a:chExt cx="1538951" cy="1017120"/>
                </a:xfrm>
              </p:grpSpPr>
              <p:pic>
                <p:nvPicPr>
                  <p:cNvPr id="550" name="Google Shape;550;p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085397" y="3092723"/>
                    <a:ext cx="1538951" cy="720811"/>
                  </a:xfrm>
                  <a:prstGeom prst="rect">
                    <a:avLst/>
                  </a:prstGeom>
                  <a:noFill/>
                  <a:ln>
                    <a:noFill/>
                  </a:ln>
                </p:spPr>
              </p:pic>
              <p:pic>
                <p:nvPicPr>
                  <p:cNvPr id="551" name="Google Shape;551;p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1108048" flipH="1">
                    <a:off x="3414316" y="2956270"/>
                    <a:ext cx="531249" cy="491490"/>
                  </a:xfrm>
                  <a:prstGeom prst="rect">
                    <a:avLst/>
                  </a:prstGeom>
                  <a:noFill/>
                  <a:ln>
                    <a:noFill/>
                  </a:ln>
                </p:spPr>
              </p:pic>
              <p:sp>
                <p:nvSpPr>
                  <p:cNvPr id="552" name="Google Shape;552;p4"/>
                  <p:cNvSpPr/>
                  <p:nvPr/>
                </p:nvSpPr>
                <p:spPr>
                  <a:xfrm>
                    <a:off x="3135084" y="3725585"/>
                    <a:ext cx="438076" cy="176319"/>
                  </a:xfrm>
                  <a:custGeom>
                    <a:avLst/>
                    <a:gdLst/>
                    <a:ahLst/>
                    <a:cxnLst/>
                    <a:rect l="l" t="t" r="r" b="b"/>
                    <a:pathLst>
                      <a:path w="621234" h="244305" extrusionOk="0">
                        <a:moveTo>
                          <a:pt x="0" y="0"/>
                        </a:moveTo>
                        <a:lnTo>
                          <a:pt x="328067" y="34901"/>
                        </a:lnTo>
                        <a:lnTo>
                          <a:pt x="621234" y="55841"/>
                        </a:lnTo>
                        <a:lnTo>
                          <a:pt x="404849" y="244305"/>
                        </a:lnTo>
                        <a:lnTo>
                          <a:pt x="0" y="0"/>
                        </a:lnTo>
                        <a:close/>
                      </a:path>
                    </a:pathLst>
                  </a:cu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grpSp>
            <p:grpSp>
              <p:nvGrpSpPr>
                <p:cNvPr id="553" name="Google Shape;553;p4"/>
                <p:cNvGrpSpPr/>
                <p:nvPr/>
              </p:nvGrpSpPr>
              <p:grpSpPr>
                <a:xfrm>
                  <a:off x="1245759" y="2845947"/>
                  <a:ext cx="616892" cy="582815"/>
                  <a:chOff x="2109503" y="2640430"/>
                  <a:chExt cx="840197" cy="744009"/>
                </a:xfrm>
              </p:grpSpPr>
              <p:pic>
                <p:nvPicPr>
                  <p:cNvPr id="554" name="Google Shape;554;p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109503" y="2640430"/>
                    <a:ext cx="792321" cy="744009"/>
                  </a:xfrm>
                  <a:prstGeom prst="rect">
                    <a:avLst/>
                  </a:prstGeom>
                  <a:noFill/>
                  <a:ln>
                    <a:noFill/>
                  </a:ln>
                </p:spPr>
              </p:pic>
              <p:sp>
                <p:nvSpPr>
                  <p:cNvPr id="555" name="Google Shape;555;p4"/>
                  <p:cNvSpPr/>
                  <p:nvPr/>
                </p:nvSpPr>
                <p:spPr>
                  <a:xfrm>
                    <a:off x="2296391" y="2806823"/>
                    <a:ext cx="400050" cy="389332"/>
                  </a:xfrm>
                  <a:prstGeom prst="ellipse">
                    <a:avLst/>
                  </a:prstGeom>
                  <a:solidFill>
                    <a:schemeClr val="lt1"/>
                  </a:solidFill>
                  <a:ln w="12700" cap="flat" cmpd="sng">
                    <a:solidFill>
                      <a:srgbClr val="007CB5"/>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56" name="Google Shape;556;p4"/>
                  <p:cNvSpPr txBox="1"/>
                  <p:nvPr/>
                </p:nvSpPr>
                <p:spPr>
                  <a:xfrm>
                    <a:off x="2273082" y="2884696"/>
                    <a:ext cx="676618" cy="254921"/>
                  </a:xfrm>
                  <a:prstGeom prst="rect">
                    <a:avLst/>
                  </a:prstGeom>
                  <a:noFill/>
                  <a:ln>
                    <a:noFill/>
                  </a:ln>
                </p:spPr>
                <p:txBody>
                  <a:bodyPr spcFirstLastPara="1" wrap="square" lIns="91176" tIns="45575" rIns="91176" bIns="45575" anchor="t" anchorCtr="0">
                    <a:spAutoFit/>
                  </a:bodyPr>
                  <a:lstStyle/>
                  <a:p>
                    <a:r>
                      <a:rPr lang="en-IT" sz="399">
                        <a:solidFill>
                          <a:srgbClr val="004D6D"/>
                        </a:solidFill>
                        <a:latin typeface="Arial"/>
                        <a:ea typeface="Arial"/>
                        <a:cs typeface="Arial"/>
                        <a:sym typeface="Arial"/>
                      </a:rPr>
                      <a:t>API</a:t>
                    </a:r>
                    <a:endParaRPr sz="299">
                      <a:solidFill>
                        <a:srgbClr val="004D6D"/>
                      </a:solidFill>
                      <a:latin typeface="Arial"/>
                      <a:ea typeface="Arial"/>
                      <a:cs typeface="Arial"/>
                      <a:sym typeface="Arial"/>
                    </a:endParaRPr>
                  </a:p>
                </p:txBody>
              </p:sp>
            </p:grpSp>
          </p:grpSp>
        </p:grpSp>
        <p:sp>
          <p:nvSpPr>
            <p:cNvPr id="557" name="Google Shape;557;p4"/>
            <p:cNvSpPr txBox="1"/>
            <p:nvPr/>
          </p:nvSpPr>
          <p:spPr>
            <a:xfrm>
              <a:off x="3956957" y="2539275"/>
              <a:ext cx="2930881" cy="830997"/>
            </a:xfrm>
            <a:prstGeom prst="rect">
              <a:avLst/>
            </a:prstGeom>
            <a:noFill/>
            <a:ln>
              <a:noFill/>
            </a:ln>
          </p:spPr>
          <p:txBody>
            <a:bodyPr spcFirstLastPara="1" wrap="square" lIns="91176" tIns="45575" rIns="91176" bIns="45575" anchor="t" anchorCtr="0">
              <a:spAutoFit/>
            </a:bodyPr>
            <a:lstStyle/>
            <a:p>
              <a:pPr algn="ctr"/>
              <a:r>
                <a:rPr lang="en-IT" sz="1596" b="1">
                  <a:solidFill>
                    <a:srgbClr val="004D6D"/>
                  </a:solidFill>
                  <a:latin typeface="Verdana"/>
                  <a:ea typeface="Verdana"/>
                  <a:cs typeface="Verdana"/>
                  <a:sym typeface="Verdana"/>
                </a:rPr>
                <a:t>Open &amp; free service with configured operational capacity</a:t>
              </a:r>
              <a:endParaRPr sz="1795"/>
            </a:p>
          </p:txBody>
        </p:sp>
        <p:pic>
          <p:nvPicPr>
            <p:cNvPr id="558" name="Google Shape;558;p4"/>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3951943" y="3289008"/>
              <a:ext cx="399907" cy="506548"/>
            </a:xfrm>
            <a:prstGeom prst="rect">
              <a:avLst/>
            </a:prstGeom>
            <a:noFill/>
            <a:ln>
              <a:noFill/>
            </a:ln>
          </p:spPr>
        </p:pic>
      </p:grpSp>
      <p:sp>
        <p:nvSpPr>
          <p:cNvPr id="559" name="Google Shape;559;p4"/>
          <p:cNvSpPr txBox="1"/>
          <p:nvPr/>
        </p:nvSpPr>
        <p:spPr>
          <a:xfrm>
            <a:off x="4568740" y="4772608"/>
            <a:ext cx="2552534" cy="337631"/>
          </a:xfrm>
          <a:prstGeom prst="rect">
            <a:avLst/>
          </a:prstGeom>
          <a:noFill/>
          <a:ln>
            <a:noFill/>
          </a:ln>
        </p:spPr>
        <p:txBody>
          <a:bodyPr spcFirstLastPara="1" wrap="square" lIns="91176" tIns="45575" rIns="91176" bIns="45575" anchor="t" anchorCtr="0">
            <a:spAutoFit/>
          </a:bodyPr>
          <a:lstStyle/>
          <a:p>
            <a:pPr algn="ctr"/>
            <a:r>
              <a:rPr lang="en-IT" sz="1596">
                <a:solidFill>
                  <a:srgbClr val="CA8403"/>
                </a:solidFill>
                <a:latin typeface="Verdana"/>
                <a:ea typeface="Verdana"/>
                <a:cs typeface="Verdana"/>
                <a:sym typeface="Verdana"/>
              </a:rPr>
              <a:t>3rd party services</a:t>
            </a:r>
            <a:endParaRPr sz="1795"/>
          </a:p>
        </p:txBody>
      </p:sp>
      <p:sp>
        <p:nvSpPr>
          <p:cNvPr id="560" name="Google Shape;560;p4"/>
          <p:cNvSpPr/>
          <p:nvPr/>
        </p:nvSpPr>
        <p:spPr>
          <a:xfrm>
            <a:off x="4452158" y="5362421"/>
            <a:ext cx="506394" cy="447423"/>
          </a:xfrm>
          <a:prstGeom prst="smileyFace">
            <a:avLst>
              <a:gd name="adj" fmla="val 4653"/>
            </a:avLst>
          </a:prstGeom>
          <a:solidFill>
            <a:srgbClr val="FFEA83"/>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1" name="Google Shape;561;p4"/>
          <p:cNvSpPr/>
          <p:nvPr/>
        </p:nvSpPr>
        <p:spPr>
          <a:xfrm>
            <a:off x="6619802" y="5185070"/>
            <a:ext cx="506394" cy="447423"/>
          </a:xfrm>
          <a:prstGeom prst="smileyFace">
            <a:avLst>
              <a:gd name="adj" fmla="val 4653"/>
            </a:avLst>
          </a:prstGeom>
          <a:solidFill>
            <a:srgbClr val="C89133"/>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2" name="Google Shape;562;p4"/>
          <p:cNvSpPr/>
          <p:nvPr/>
        </p:nvSpPr>
        <p:spPr>
          <a:xfrm>
            <a:off x="7261256" y="4203390"/>
            <a:ext cx="506394" cy="447423"/>
          </a:xfrm>
          <a:prstGeom prst="smileyFace">
            <a:avLst>
              <a:gd name="adj" fmla="val 4653"/>
            </a:avLst>
          </a:prstGeom>
          <a:solidFill>
            <a:srgbClr val="FFC51A"/>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3" name="Google Shape;563;p4"/>
          <p:cNvSpPr/>
          <p:nvPr/>
        </p:nvSpPr>
        <p:spPr>
          <a:xfrm>
            <a:off x="8243086" y="4611619"/>
            <a:ext cx="506394" cy="447423"/>
          </a:xfrm>
          <a:prstGeom prst="smileyFace">
            <a:avLst>
              <a:gd name="adj" fmla="val 4653"/>
            </a:avLst>
          </a:prstGeom>
          <a:solidFill>
            <a:srgbClr val="FFC51A"/>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4" name="Google Shape;564;p4"/>
          <p:cNvSpPr/>
          <p:nvPr/>
        </p:nvSpPr>
        <p:spPr>
          <a:xfrm>
            <a:off x="7713360" y="5444122"/>
            <a:ext cx="506394" cy="447423"/>
          </a:xfrm>
          <a:prstGeom prst="smileyFace">
            <a:avLst>
              <a:gd name="adj" fmla="val 4653"/>
            </a:avLst>
          </a:prstGeom>
          <a:solidFill>
            <a:srgbClr val="C89133"/>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5" name="Google Shape;565;p4"/>
          <p:cNvSpPr/>
          <p:nvPr/>
        </p:nvSpPr>
        <p:spPr>
          <a:xfrm>
            <a:off x="7137346" y="5863380"/>
            <a:ext cx="506394" cy="447423"/>
          </a:xfrm>
          <a:prstGeom prst="smileyFace">
            <a:avLst>
              <a:gd name="adj" fmla="val 4653"/>
            </a:avLst>
          </a:prstGeom>
          <a:solidFill>
            <a:srgbClr val="FFEA83"/>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6" name="Google Shape;566;p4"/>
          <p:cNvSpPr/>
          <p:nvPr/>
        </p:nvSpPr>
        <p:spPr>
          <a:xfrm>
            <a:off x="5137344" y="3361096"/>
            <a:ext cx="506394" cy="447423"/>
          </a:xfrm>
          <a:prstGeom prst="smileyFace">
            <a:avLst>
              <a:gd name="adj" fmla="val 4653"/>
            </a:avLst>
          </a:prstGeom>
          <a:solidFill>
            <a:srgbClr val="23BCFF"/>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7" name="Google Shape;567;p4"/>
          <p:cNvSpPr txBox="1"/>
          <p:nvPr/>
        </p:nvSpPr>
        <p:spPr>
          <a:xfrm>
            <a:off x="7627708" y="965440"/>
            <a:ext cx="4518053" cy="521793"/>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Initially configured open and free capacity</a:t>
            </a:r>
            <a:endParaRPr sz="1795"/>
          </a:p>
          <a:p>
            <a:r>
              <a:rPr lang="en-IT" sz="1396">
                <a:solidFill>
                  <a:srgbClr val="8197A6"/>
                </a:solidFill>
                <a:latin typeface="Arial"/>
                <a:ea typeface="Arial"/>
                <a:cs typeface="Arial"/>
                <a:sym typeface="Arial"/>
              </a:rPr>
              <a:t>e.g. Configured Number of parallel downloads per user</a:t>
            </a:r>
            <a:endParaRPr sz="1795"/>
          </a:p>
        </p:txBody>
      </p:sp>
      <p:sp>
        <p:nvSpPr>
          <p:cNvPr id="568" name="Google Shape;568;p4"/>
          <p:cNvSpPr txBox="1"/>
          <p:nvPr/>
        </p:nvSpPr>
        <p:spPr>
          <a:xfrm>
            <a:off x="8614790" y="1676379"/>
            <a:ext cx="3331379" cy="736650"/>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Extended open and free capacity</a:t>
            </a:r>
            <a:endParaRPr sz="1795"/>
          </a:p>
          <a:p>
            <a:r>
              <a:rPr lang="en-IT" sz="1396">
                <a:solidFill>
                  <a:srgbClr val="8197A6"/>
                </a:solidFill>
                <a:latin typeface="Arial"/>
                <a:ea typeface="Arial"/>
                <a:cs typeface="Arial"/>
                <a:sym typeface="Arial"/>
              </a:rPr>
              <a:t>e.g. increased data access capacity according to user scenario evolution</a:t>
            </a:r>
            <a:endParaRPr sz="1795"/>
          </a:p>
        </p:txBody>
      </p:sp>
      <p:sp>
        <p:nvSpPr>
          <p:cNvPr id="569" name="Google Shape;569;p4"/>
          <p:cNvSpPr txBox="1"/>
          <p:nvPr/>
        </p:nvSpPr>
        <p:spPr>
          <a:xfrm>
            <a:off x="229742" y="4238873"/>
            <a:ext cx="2109509" cy="1810930"/>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Extended capacity with commercial 3rd party services </a:t>
            </a:r>
            <a:endParaRPr sz="1795"/>
          </a:p>
          <a:p>
            <a:r>
              <a:rPr lang="en-IT" sz="1396">
                <a:solidFill>
                  <a:srgbClr val="8197A6"/>
                </a:solidFill>
                <a:latin typeface="Arial"/>
                <a:ea typeface="Arial"/>
                <a:cs typeface="Arial"/>
                <a:sym typeface="Arial"/>
              </a:rPr>
              <a:t>(direct agreement between user and third party)</a:t>
            </a:r>
            <a:endParaRPr sz="1795"/>
          </a:p>
          <a:p>
            <a:r>
              <a:rPr lang="en-IT" sz="1396">
                <a:solidFill>
                  <a:srgbClr val="8197A6"/>
                </a:solidFill>
                <a:latin typeface="Arial"/>
                <a:ea typeface="Arial"/>
                <a:cs typeface="Arial"/>
                <a:sym typeface="Arial"/>
              </a:rPr>
              <a:t>e.g. Dedicated user data access capacity  </a:t>
            </a:r>
            <a:endParaRPr sz="1795"/>
          </a:p>
        </p:txBody>
      </p:sp>
      <p:grpSp>
        <p:nvGrpSpPr>
          <p:cNvPr id="570" name="Google Shape;570;p4"/>
          <p:cNvGrpSpPr/>
          <p:nvPr/>
        </p:nvGrpSpPr>
        <p:grpSpPr>
          <a:xfrm>
            <a:off x="5133761" y="5233806"/>
            <a:ext cx="1249674" cy="600904"/>
            <a:chOff x="5147798" y="5238741"/>
            <a:chExt cx="1253091" cy="602547"/>
          </a:xfrm>
        </p:grpSpPr>
        <p:grpSp>
          <p:nvGrpSpPr>
            <p:cNvPr id="571" name="Google Shape;571;p4"/>
            <p:cNvGrpSpPr/>
            <p:nvPr/>
          </p:nvGrpSpPr>
          <p:grpSpPr>
            <a:xfrm>
              <a:off x="5147798" y="5238741"/>
              <a:ext cx="728969" cy="369332"/>
              <a:chOff x="5195673" y="5589645"/>
              <a:chExt cx="728969" cy="369332"/>
            </a:xfrm>
          </p:grpSpPr>
          <p:sp>
            <p:nvSpPr>
              <p:cNvPr id="572" name="Google Shape;572;p4"/>
              <p:cNvSpPr/>
              <p:nvPr/>
            </p:nvSpPr>
            <p:spPr>
              <a:xfrm>
                <a:off x="5267532" y="5616388"/>
                <a:ext cx="586595" cy="328220"/>
              </a:xfrm>
              <a:prstGeom prst="roundRect">
                <a:avLst>
                  <a:gd name="adj" fmla="val 16667"/>
                </a:avLst>
              </a:prstGeom>
              <a:solidFill>
                <a:srgbClr val="B0B4A3"/>
              </a:solidFill>
              <a:ln w="9525"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73" name="Google Shape;573;p4"/>
              <p:cNvSpPr txBox="1"/>
              <p:nvPr/>
            </p:nvSpPr>
            <p:spPr>
              <a:xfrm>
                <a:off x="5195673" y="5589645"/>
                <a:ext cx="728969" cy="369332"/>
              </a:xfrm>
              <a:prstGeom prst="rect">
                <a:avLst/>
              </a:prstGeom>
              <a:noFill/>
              <a:ln>
                <a:noFill/>
              </a:ln>
            </p:spPr>
            <p:txBody>
              <a:bodyPr spcFirstLastPara="1" wrap="square" lIns="91176" tIns="45575" rIns="91176" bIns="45575" anchor="t" anchorCtr="0">
                <a:spAutoFit/>
              </a:bodyPr>
              <a:lstStyle/>
              <a:p>
                <a:pPr algn="ctr"/>
                <a:r>
                  <a:rPr lang="en-IT" sz="898">
                    <a:solidFill>
                      <a:schemeClr val="lt1"/>
                    </a:solidFill>
                    <a:latin typeface="Arial"/>
                    <a:ea typeface="Arial"/>
                    <a:cs typeface="Arial"/>
                    <a:sym typeface="Arial"/>
                  </a:rPr>
                  <a:t>3rd party service</a:t>
                </a:r>
                <a:endParaRPr sz="1795"/>
              </a:p>
            </p:txBody>
          </p:sp>
        </p:grpSp>
        <p:grpSp>
          <p:nvGrpSpPr>
            <p:cNvPr id="574" name="Google Shape;574;p4"/>
            <p:cNvGrpSpPr/>
            <p:nvPr/>
          </p:nvGrpSpPr>
          <p:grpSpPr>
            <a:xfrm>
              <a:off x="5372617" y="5359824"/>
              <a:ext cx="728969" cy="369332"/>
              <a:chOff x="5195673" y="5589645"/>
              <a:chExt cx="728969" cy="369332"/>
            </a:xfrm>
          </p:grpSpPr>
          <p:sp>
            <p:nvSpPr>
              <p:cNvPr id="575" name="Google Shape;575;p4"/>
              <p:cNvSpPr/>
              <p:nvPr/>
            </p:nvSpPr>
            <p:spPr>
              <a:xfrm>
                <a:off x="5267532" y="5616388"/>
                <a:ext cx="586595" cy="328220"/>
              </a:xfrm>
              <a:prstGeom prst="roundRect">
                <a:avLst>
                  <a:gd name="adj" fmla="val 16667"/>
                </a:avLst>
              </a:prstGeom>
              <a:solidFill>
                <a:srgbClr val="B0B4A3"/>
              </a:solidFill>
              <a:ln w="9525"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76" name="Google Shape;576;p4"/>
              <p:cNvSpPr txBox="1"/>
              <p:nvPr/>
            </p:nvSpPr>
            <p:spPr>
              <a:xfrm>
                <a:off x="5195673" y="5589645"/>
                <a:ext cx="728969" cy="369332"/>
              </a:xfrm>
              <a:prstGeom prst="rect">
                <a:avLst/>
              </a:prstGeom>
              <a:noFill/>
              <a:ln>
                <a:noFill/>
              </a:ln>
            </p:spPr>
            <p:txBody>
              <a:bodyPr spcFirstLastPara="1" wrap="square" lIns="91176" tIns="45575" rIns="91176" bIns="45575" anchor="t" anchorCtr="0">
                <a:spAutoFit/>
              </a:bodyPr>
              <a:lstStyle/>
              <a:p>
                <a:pPr algn="ctr"/>
                <a:r>
                  <a:rPr lang="en-IT" sz="898">
                    <a:solidFill>
                      <a:schemeClr val="lt1"/>
                    </a:solidFill>
                    <a:latin typeface="Arial"/>
                    <a:ea typeface="Arial"/>
                    <a:cs typeface="Arial"/>
                    <a:sym typeface="Arial"/>
                  </a:rPr>
                  <a:t>3rd party service</a:t>
                </a:r>
                <a:endParaRPr sz="1795"/>
              </a:p>
            </p:txBody>
          </p:sp>
        </p:grpSp>
        <p:grpSp>
          <p:nvGrpSpPr>
            <p:cNvPr id="577" name="Google Shape;577;p4"/>
            <p:cNvGrpSpPr/>
            <p:nvPr/>
          </p:nvGrpSpPr>
          <p:grpSpPr>
            <a:xfrm>
              <a:off x="5506460" y="5419110"/>
              <a:ext cx="728969" cy="369332"/>
              <a:chOff x="5195673" y="5589645"/>
              <a:chExt cx="728969" cy="369332"/>
            </a:xfrm>
          </p:grpSpPr>
          <p:sp>
            <p:nvSpPr>
              <p:cNvPr id="578" name="Google Shape;578;p4"/>
              <p:cNvSpPr/>
              <p:nvPr/>
            </p:nvSpPr>
            <p:spPr>
              <a:xfrm>
                <a:off x="5267532" y="5616388"/>
                <a:ext cx="586595" cy="328220"/>
              </a:xfrm>
              <a:prstGeom prst="roundRect">
                <a:avLst>
                  <a:gd name="adj" fmla="val 16667"/>
                </a:avLst>
              </a:prstGeom>
              <a:solidFill>
                <a:srgbClr val="B0B4A3"/>
              </a:solidFill>
              <a:ln w="9525"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79" name="Google Shape;579;p4"/>
              <p:cNvSpPr txBox="1"/>
              <p:nvPr/>
            </p:nvSpPr>
            <p:spPr>
              <a:xfrm>
                <a:off x="5195673" y="5589645"/>
                <a:ext cx="728969" cy="369332"/>
              </a:xfrm>
              <a:prstGeom prst="rect">
                <a:avLst/>
              </a:prstGeom>
              <a:noFill/>
              <a:ln>
                <a:noFill/>
              </a:ln>
            </p:spPr>
            <p:txBody>
              <a:bodyPr spcFirstLastPara="1" wrap="square" lIns="91176" tIns="45575" rIns="91176" bIns="45575" anchor="t" anchorCtr="0">
                <a:spAutoFit/>
              </a:bodyPr>
              <a:lstStyle/>
              <a:p>
                <a:pPr algn="ctr"/>
                <a:r>
                  <a:rPr lang="en-IT" sz="898">
                    <a:solidFill>
                      <a:schemeClr val="lt1"/>
                    </a:solidFill>
                    <a:latin typeface="Arial"/>
                    <a:ea typeface="Arial"/>
                    <a:cs typeface="Arial"/>
                    <a:sym typeface="Arial"/>
                  </a:rPr>
                  <a:t>3rd party service</a:t>
                </a:r>
                <a:endParaRPr sz="1795"/>
              </a:p>
            </p:txBody>
          </p:sp>
        </p:grpSp>
        <p:grpSp>
          <p:nvGrpSpPr>
            <p:cNvPr id="580" name="Google Shape;580;p4"/>
            <p:cNvGrpSpPr/>
            <p:nvPr/>
          </p:nvGrpSpPr>
          <p:grpSpPr>
            <a:xfrm>
              <a:off x="5671920" y="5471956"/>
              <a:ext cx="728969" cy="369332"/>
              <a:chOff x="5195673" y="5589645"/>
              <a:chExt cx="728969" cy="369332"/>
            </a:xfrm>
          </p:grpSpPr>
          <p:sp>
            <p:nvSpPr>
              <p:cNvPr id="581" name="Google Shape;581;p4"/>
              <p:cNvSpPr/>
              <p:nvPr/>
            </p:nvSpPr>
            <p:spPr>
              <a:xfrm>
                <a:off x="5267532" y="5616388"/>
                <a:ext cx="586595" cy="328220"/>
              </a:xfrm>
              <a:prstGeom prst="roundRect">
                <a:avLst>
                  <a:gd name="adj" fmla="val 16667"/>
                </a:avLst>
              </a:prstGeom>
              <a:solidFill>
                <a:srgbClr val="B0B4A3"/>
              </a:solidFill>
              <a:ln w="9525"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82" name="Google Shape;582;p4"/>
              <p:cNvSpPr txBox="1"/>
              <p:nvPr/>
            </p:nvSpPr>
            <p:spPr>
              <a:xfrm>
                <a:off x="5195673" y="5589645"/>
                <a:ext cx="728969" cy="369332"/>
              </a:xfrm>
              <a:prstGeom prst="rect">
                <a:avLst/>
              </a:prstGeom>
              <a:noFill/>
              <a:ln>
                <a:noFill/>
              </a:ln>
            </p:spPr>
            <p:txBody>
              <a:bodyPr spcFirstLastPara="1" wrap="square" lIns="91176" tIns="45575" rIns="91176" bIns="45575" anchor="t" anchorCtr="0">
                <a:spAutoFit/>
              </a:bodyPr>
              <a:lstStyle/>
              <a:p>
                <a:pPr algn="ctr"/>
                <a:r>
                  <a:rPr lang="en-IT" sz="898">
                    <a:solidFill>
                      <a:schemeClr val="lt1"/>
                    </a:solidFill>
                    <a:latin typeface="Arial"/>
                    <a:ea typeface="Arial"/>
                    <a:cs typeface="Arial"/>
                    <a:sym typeface="Arial"/>
                  </a:rPr>
                  <a:t>3rd party service</a:t>
                </a:r>
                <a:endParaRPr sz="1795"/>
              </a:p>
            </p:txBody>
          </p:sp>
        </p:grpSp>
      </p:grpSp>
      <p:sp>
        <p:nvSpPr>
          <p:cNvPr id="583" name="Google Shape;583;p4"/>
          <p:cNvSpPr txBox="1"/>
          <p:nvPr/>
        </p:nvSpPr>
        <p:spPr>
          <a:xfrm>
            <a:off x="537393" y="2901924"/>
            <a:ext cx="1926361" cy="1166362"/>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Seamless expansion for large-scale use under commercial models by 3rd party operators</a:t>
            </a:r>
            <a:endParaRPr sz="1795"/>
          </a:p>
        </p:txBody>
      </p:sp>
      <p:sp>
        <p:nvSpPr>
          <p:cNvPr id="584" name="Google Shape;584;p4"/>
          <p:cNvSpPr txBox="1"/>
          <p:nvPr/>
        </p:nvSpPr>
        <p:spPr>
          <a:xfrm>
            <a:off x="9518126" y="5308518"/>
            <a:ext cx="2334299" cy="828731"/>
          </a:xfrm>
          <a:prstGeom prst="rect">
            <a:avLst/>
          </a:prstGeom>
          <a:noFill/>
          <a:ln>
            <a:noFill/>
          </a:ln>
        </p:spPr>
        <p:txBody>
          <a:bodyPr spcFirstLastPara="1" wrap="square" lIns="91176" tIns="45575" rIns="91176" bIns="45575" anchor="t" anchorCtr="0">
            <a:spAutoFit/>
          </a:bodyPr>
          <a:lstStyle/>
          <a:p>
            <a:r>
              <a:rPr lang="en-IT" sz="1596">
                <a:solidFill>
                  <a:srgbClr val="FFEECF"/>
                </a:solidFill>
                <a:latin typeface="Arial"/>
                <a:ea typeface="Arial"/>
                <a:cs typeface="Arial"/>
                <a:sym typeface="Arial"/>
              </a:rPr>
              <a:t>* 3rd Party services preserving identity and governance</a:t>
            </a:r>
            <a:endParaRPr sz="179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500"/>
                                        <p:tgtEl>
                                          <p:spTgt spid="566"/>
                                        </p:tgtEl>
                                      </p:cBhvr>
                                    </p:animEffect>
                                  </p:childTnLst>
                                </p:cTn>
                              </p:par>
                              <p:par>
                                <p:cTn id="8" presetID="10" presetClass="entr" presetSubtype="0" fill="hold" nodeType="withEffect">
                                  <p:stCondLst>
                                    <p:cond delay="0"/>
                                  </p:stCondLst>
                                  <p:childTnLst>
                                    <p:set>
                                      <p:cBhvr>
                                        <p:cTn id="9" dur="1" fill="hold">
                                          <p:stCondLst>
                                            <p:cond delay="0"/>
                                          </p:stCondLst>
                                        </p:cTn>
                                        <p:tgtEl>
                                          <p:spTgt spid="567"/>
                                        </p:tgtEl>
                                        <p:attrNameLst>
                                          <p:attrName>style.visibility</p:attrName>
                                        </p:attrNameLst>
                                      </p:cBhvr>
                                      <p:to>
                                        <p:strVal val="visible"/>
                                      </p:to>
                                    </p:set>
                                    <p:animEffect transition="in" filter="fade">
                                      <p:cBhvr>
                                        <p:cTn id="10" dur="500"/>
                                        <p:tgtEl>
                                          <p:spTgt spid="567"/>
                                        </p:tgtEl>
                                      </p:cBhvr>
                                    </p:animEffect>
                                  </p:childTnLst>
                                </p:cTn>
                              </p:par>
                              <p:par>
                                <p:cTn id="11" presetID="10" presetClass="entr" presetSubtype="0" fill="hold" nodeType="withEffect">
                                  <p:stCondLst>
                                    <p:cond delay="0"/>
                                  </p:stCondLst>
                                  <p:childTnLst>
                                    <p:set>
                                      <p:cBhvr>
                                        <p:cTn id="12" dur="1" fill="hold">
                                          <p:stCondLst>
                                            <p:cond delay="0"/>
                                          </p:stCondLst>
                                        </p:cTn>
                                        <p:tgtEl>
                                          <p:spTgt spid="533"/>
                                        </p:tgtEl>
                                        <p:attrNameLst>
                                          <p:attrName>style.visibility</p:attrName>
                                        </p:attrNameLst>
                                      </p:cBhvr>
                                      <p:to>
                                        <p:strVal val="visible"/>
                                      </p:to>
                                    </p:set>
                                    <p:animEffect transition="in" filter="fade">
                                      <p:cBhvr>
                                        <p:cTn id="13" dur="500"/>
                                        <p:tgtEl>
                                          <p:spTgt spid="5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26"/>
                                        </p:tgtEl>
                                        <p:attrNameLst>
                                          <p:attrName>style.visibility</p:attrName>
                                        </p:attrNameLst>
                                      </p:cBhvr>
                                      <p:to>
                                        <p:strVal val="visible"/>
                                      </p:to>
                                    </p:set>
                                    <p:animEffect transition="in" filter="fade">
                                      <p:cBhvr>
                                        <p:cTn id="18" dur="500"/>
                                        <p:tgtEl>
                                          <p:spTgt spid="526"/>
                                        </p:tgtEl>
                                      </p:cBhvr>
                                    </p:animEffect>
                                  </p:childTnLst>
                                </p:cTn>
                              </p:par>
                              <p:par>
                                <p:cTn id="19" presetID="10" presetClass="entr" presetSubtype="0" fill="hold" nodeType="withEffect">
                                  <p:stCondLst>
                                    <p:cond delay="0"/>
                                  </p:stCondLst>
                                  <p:childTnLst>
                                    <p:set>
                                      <p:cBhvr>
                                        <p:cTn id="20" dur="1" fill="hold">
                                          <p:stCondLst>
                                            <p:cond delay="0"/>
                                          </p:stCondLst>
                                        </p:cTn>
                                        <p:tgtEl>
                                          <p:spTgt spid="521"/>
                                        </p:tgtEl>
                                        <p:attrNameLst>
                                          <p:attrName>style.visibility</p:attrName>
                                        </p:attrNameLst>
                                      </p:cBhvr>
                                      <p:to>
                                        <p:strVal val="visible"/>
                                      </p:to>
                                    </p:set>
                                    <p:animEffect transition="in" filter="fade">
                                      <p:cBhvr>
                                        <p:cTn id="21" dur="500"/>
                                        <p:tgtEl>
                                          <p:spTgt spid="521"/>
                                        </p:tgtEl>
                                      </p:cBhvr>
                                    </p:animEffect>
                                  </p:childTnLst>
                                </p:cTn>
                              </p:par>
                              <p:par>
                                <p:cTn id="22" presetID="10" presetClass="entr" presetSubtype="0" fill="hold" nodeType="withEffect">
                                  <p:stCondLst>
                                    <p:cond delay="0"/>
                                  </p:stCondLst>
                                  <p:childTnLst>
                                    <p:set>
                                      <p:cBhvr>
                                        <p:cTn id="23" dur="1" fill="hold">
                                          <p:stCondLst>
                                            <p:cond delay="0"/>
                                          </p:stCondLst>
                                        </p:cTn>
                                        <p:tgtEl>
                                          <p:spTgt spid="527"/>
                                        </p:tgtEl>
                                        <p:attrNameLst>
                                          <p:attrName>style.visibility</p:attrName>
                                        </p:attrNameLst>
                                      </p:cBhvr>
                                      <p:to>
                                        <p:strVal val="visible"/>
                                      </p:to>
                                    </p:set>
                                    <p:animEffect transition="in" filter="fade">
                                      <p:cBhvr>
                                        <p:cTn id="24" dur="500"/>
                                        <p:tgtEl>
                                          <p:spTgt spid="527"/>
                                        </p:tgtEl>
                                      </p:cBhvr>
                                    </p:animEffect>
                                  </p:childTnLst>
                                </p:cTn>
                              </p:par>
                              <p:par>
                                <p:cTn id="25" presetID="10" presetClass="entr" presetSubtype="0" fill="hold" nodeType="withEffect">
                                  <p:stCondLst>
                                    <p:cond delay="0"/>
                                  </p:stCondLst>
                                  <p:childTnLst>
                                    <p:set>
                                      <p:cBhvr>
                                        <p:cTn id="26" dur="1" fill="hold">
                                          <p:stCondLst>
                                            <p:cond delay="0"/>
                                          </p:stCondLst>
                                        </p:cTn>
                                        <p:tgtEl>
                                          <p:spTgt spid="532"/>
                                        </p:tgtEl>
                                        <p:attrNameLst>
                                          <p:attrName>style.visibility</p:attrName>
                                        </p:attrNameLst>
                                      </p:cBhvr>
                                      <p:to>
                                        <p:strVal val="visible"/>
                                      </p:to>
                                    </p:set>
                                    <p:animEffect transition="in" filter="fade">
                                      <p:cBhvr>
                                        <p:cTn id="27" dur="500"/>
                                        <p:tgtEl>
                                          <p:spTgt spid="532"/>
                                        </p:tgtEl>
                                      </p:cBhvr>
                                    </p:animEffect>
                                  </p:childTnLst>
                                </p:cTn>
                              </p:par>
                              <p:par>
                                <p:cTn id="28" presetID="10" presetClass="entr" presetSubtype="0" fill="hold" nodeType="withEffect">
                                  <p:stCondLst>
                                    <p:cond delay="0"/>
                                  </p:stCondLst>
                                  <p:childTnLst>
                                    <p:set>
                                      <p:cBhvr>
                                        <p:cTn id="29" dur="1" fill="hold">
                                          <p:stCondLst>
                                            <p:cond delay="0"/>
                                          </p:stCondLst>
                                        </p:cTn>
                                        <p:tgtEl>
                                          <p:spTgt spid="568"/>
                                        </p:tgtEl>
                                        <p:attrNameLst>
                                          <p:attrName>style.visibility</p:attrName>
                                        </p:attrNameLst>
                                      </p:cBhvr>
                                      <p:to>
                                        <p:strVal val="visible"/>
                                      </p:to>
                                    </p:set>
                                    <p:animEffect transition="in" filter="fade">
                                      <p:cBhvr>
                                        <p:cTn id="30" dur="500"/>
                                        <p:tgtEl>
                                          <p:spTgt spid="56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5"/>
                                        </p:tgtEl>
                                        <p:attrNameLst>
                                          <p:attrName>style.visibility</p:attrName>
                                        </p:attrNameLst>
                                      </p:cBhvr>
                                      <p:to>
                                        <p:strVal val="visible"/>
                                      </p:to>
                                    </p:set>
                                    <p:animEffect transition="in" filter="fade">
                                      <p:cBhvr>
                                        <p:cTn id="35" dur="500"/>
                                        <p:tgtEl>
                                          <p:spTgt spid="535"/>
                                        </p:tgtEl>
                                      </p:cBhvr>
                                    </p:animEffect>
                                  </p:childTnLst>
                                </p:cTn>
                              </p:par>
                              <p:par>
                                <p:cTn id="36" presetID="10" presetClass="entr" presetSubtype="0" fill="hold" nodeType="withEffect">
                                  <p:stCondLst>
                                    <p:cond delay="0"/>
                                  </p:stCondLst>
                                  <p:childTnLst>
                                    <p:set>
                                      <p:cBhvr>
                                        <p:cTn id="37" dur="1" fill="hold">
                                          <p:stCondLst>
                                            <p:cond delay="0"/>
                                          </p:stCondLst>
                                        </p:cTn>
                                        <p:tgtEl>
                                          <p:spTgt spid="583"/>
                                        </p:tgtEl>
                                        <p:attrNameLst>
                                          <p:attrName>style.visibility</p:attrName>
                                        </p:attrNameLst>
                                      </p:cBhvr>
                                      <p:to>
                                        <p:strVal val="visible"/>
                                      </p:to>
                                    </p:set>
                                    <p:animEffect transition="in" filter="fade">
                                      <p:cBhvr>
                                        <p:cTn id="38" dur="500"/>
                                        <p:tgtEl>
                                          <p:spTgt spid="583"/>
                                        </p:tgtEl>
                                      </p:cBhvr>
                                    </p:animEffect>
                                  </p:childTnLst>
                                </p:cTn>
                              </p:par>
                              <p:par>
                                <p:cTn id="39" presetID="10" presetClass="entr" presetSubtype="0" fill="hold" nodeType="withEffect">
                                  <p:stCondLst>
                                    <p:cond delay="0"/>
                                  </p:stCondLst>
                                  <p:childTnLst>
                                    <p:set>
                                      <p:cBhvr>
                                        <p:cTn id="40" dur="1" fill="hold">
                                          <p:stCondLst>
                                            <p:cond delay="0"/>
                                          </p:stCondLst>
                                        </p:cTn>
                                        <p:tgtEl>
                                          <p:spTgt spid="529"/>
                                        </p:tgtEl>
                                        <p:attrNameLst>
                                          <p:attrName>style.visibility</p:attrName>
                                        </p:attrNameLst>
                                      </p:cBhvr>
                                      <p:to>
                                        <p:strVal val="visible"/>
                                      </p:to>
                                    </p:set>
                                    <p:animEffect transition="in" filter="fade">
                                      <p:cBhvr>
                                        <p:cTn id="41" dur="500"/>
                                        <p:tgtEl>
                                          <p:spTgt spid="529"/>
                                        </p:tgtEl>
                                      </p:cBhvr>
                                    </p:animEffect>
                                  </p:childTnLst>
                                </p:cTn>
                              </p:par>
                              <p:par>
                                <p:cTn id="42" presetID="10" presetClass="entr" presetSubtype="0" fill="hold" nodeType="withEffect">
                                  <p:stCondLst>
                                    <p:cond delay="0"/>
                                  </p:stCondLst>
                                  <p:childTnLst>
                                    <p:set>
                                      <p:cBhvr>
                                        <p:cTn id="43" dur="1" fill="hold">
                                          <p:stCondLst>
                                            <p:cond delay="0"/>
                                          </p:stCondLst>
                                        </p:cTn>
                                        <p:tgtEl>
                                          <p:spTgt spid="569"/>
                                        </p:tgtEl>
                                        <p:attrNameLst>
                                          <p:attrName>style.visibility</p:attrName>
                                        </p:attrNameLst>
                                      </p:cBhvr>
                                      <p:to>
                                        <p:strVal val="visible"/>
                                      </p:to>
                                    </p:set>
                                    <p:animEffect transition="in" filter="fade">
                                      <p:cBhvr>
                                        <p:cTn id="44" dur="500"/>
                                        <p:tgtEl>
                                          <p:spTgt spid="569"/>
                                        </p:tgtEl>
                                      </p:cBhvr>
                                    </p:animEffect>
                                  </p:childTnLst>
                                </p:cTn>
                              </p:par>
                              <p:par>
                                <p:cTn id="45" presetID="10" presetClass="entr" presetSubtype="0" fill="hold" nodeType="with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fade">
                                      <p:cBhvr>
                                        <p:cTn id="47" dur="500"/>
                                        <p:tgtEl>
                                          <p:spTgt spid="528"/>
                                        </p:tgtEl>
                                      </p:cBhvr>
                                    </p:animEffect>
                                  </p:childTnLst>
                                </p:cTn>
                              </p:par>
                              <p:par>
                                <p:cTn id="48" presetID="10" presetClass="entr" presetSubtype="0" fill="hold" nodeType="withEffect">
                                  <p:stCondLst>
                                    <p:cond delay="0"/>
                                  </p:stCondLst>
                                  <p:childTnLst>
                                    <p:set>
                                      <p:cBhvr>
                                        <p:cTn id="49" dur="1" fill="hold">
                                          <p:stCondLst>
                                            <p:cond delay="0"/>
                                          </p:stCondLst>
                                        </p:cTn>
                                        <p:tgtEl>
                                          <p:spTgt spid="530"/>
                                        </p:tgtEl>
                                        <p:attrNameLst>
                                          <p:attrName>style.visibility</p:attrName>
                                        </p:attrNameLst>
                                      </p:cBhvr>
                                      <p:to>
                                        <p:strVal val="visible"/>
                                      </p:to>
                                    </p:set>
                                    <p:animEffect transition="in" filter="fade">
                                      <p:cBhvr>
                                        <p:cTn id="50" dur="500"/>
                                        <p:tgtEl>
                                          <p:spTgt spid="53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34"/>
                                        </p:tgtEl>
                                        <p:attrNameLst>
                                          <p:attrName>style.visibility</p:attrName>
                                        </p:attrNameLst>
                                      </p:cBhvr>
                                      <p:to>
                                        <p:strVal val="visible"/>
                                      </p:to>
                                    </p:set>
                                    <p:animEffect transition="in" filter="fade">
                                      <p:cBhvr>
                                        <p:cTn id="55" dur="500"/>
                                        <p:tgtEl>
                                          <p:spTgt spid="534"/>
                                        </p:tgtEl>
                                      </p:cBhvr>
                                    </p:animEffect>
                                  </p:childTnLst>
                                </p:cTn>
                              </p:par>
                              <p:par>
                                <p:cTn id="56" presetID="10" presetClass="entr" presetSubtype="0" fill="hold" nodeType="withEffect">
                                  <p:stCondLst>
                                    <p:cond delay="0"/>
                                  </p:stCondLst>
                                  <p:childTnLst>
                                    <p:set>
                                      <p:cBhvr>
                                        <p:cTn id="57" dur="1" fill="hold">
                                          <p:stCondLst>
                                            <p:cond delay="0"/>
                                          </p:stCondLst>
                                        </p:cTn>
                                        <p:tgtEl>
                                          <p:spTgt spid="536"/>
                                        </p:tgtEl>
                                        <p:attrNameLst>
                                          <p:attrName>style.visibility</p:attrName>
                                        </p:attrNameLst>
                                      </p:cBhvr>
                                      <p:to>
                                        <p:strVal val="visible"/>
                                      </p:to>
                                    </p:set>
                                    <p:animEffect transition="in" filter="fade">
                                      <p:cBhvr>
                                        <p:cTn id="58" dur="500"/>
                                        <p:tgtEl>
                                          <p:spTgt spid="536"/>
                                        </p:tgtEl>
                                      </p:cBhvr>
                                    </p:animEffect>
                                  </p:childTnLst>
                                </p:cTn>
                              </p:par>
                              <p:par>
                                <p:cTn id="59" presetID="10" presetClass="entr" presetSubtype="0" fill="hold" nodeType="withEffect">
                                  <p:stCondLst>
                                    <p:cond delay="0"/>
                                  </p:stCondLst>
                                  <p:childTnLst>
                                    <p:set>
                                      <p:cBhvr>
                                        <p:cTn id="60" dur="1" fill="hold">
                                          <p:stCondLst>
                                            <p:cond delay="0"/>
                                          </p:stCondLst>
                                        </p:cTn>
                                        <p:tgtEl>
                                          <p:spTgt spid="537"/>
                                        </p:tgtEl>
                                        <p:attrNameLst>
                                          <p:attrName>style.visibility</p:attrName>
                                        </p:attrNameLst>
                                      </p:cBhvr>
                                      <p:to>
                                        <p:strVal val="visible"/>
                                      </p:to>
                                    </p:set>
                                    <p:animEffect transition="in" filter="fade">
                                      <p:cBhvr>
                                        <p:cTn id="61" dur="500"/>
                                        <p:tgtEl>
                                          <p:spTgt spid="537"/>
                                        </p:tgtEl>
                                      </p:cBhvr>
                                    </p:animEffect>
                                  </p:childTnLst>
                                </p:cTn>
                              </p:par>
                              <p:par>
                                <p:cTn id="62" presetID="10" presetClass="entr" presetSubtype="0" fill="hold" nodeType="withEffect">
                                  <p:stCondLst>
                                    <p:cond delay="0"/>
                                  </p:stCondLst>
                                  <p:childTnLst>
                                    <p:set>
                                      <p:cBhvr>
                                        <p:cTn id="63" dur="1" fill="hold">
                                          <p:stCondLst>
                                            <p:cond delay="0"/>
                                          </p:stCondLst>
                                        </p:cTn>
                                        <p:tgtEl>
                                          <p:spTgt spid="559"/>
                                        </p:tgtEl>
                                        <p:attrNameLst>
                                          <p:attrName>style.visibility</p:attrName>
                                        </p:attrNameLst>
                                      </p:cBhvr>
                                      <p:to>
                                        <p:strVal val="visible"/>
                                      </p:to>
                                    </p:set>
                                    <p:animEffect transition="in" filter="fade">
                                      <p:cBhvr>
                                        <p:cTn id="64" dur="500"/>
                                        <p:tgtEl>
                                          <p:spTgt spid="559"/>
                                        </p:tgtEl>
                                      </p:cBhvr>
                                    </p:animEffect>
                                  </p:childTnLst>
                                </p:cTn>
                              </p:par>
                              <p:par>
                                <p:cTn id="65" presetID="10" presetClass="entr" presetSubtype="0" fill="hold" nodeType="withEffect">
                                  <p:stCondLst>
                                    <p:cond delay="0"/>
                                  </p:stCondLst>
                                  <p:childTnLst>
                                    <p:set>
                                      <p:cBhvr>
                                        <p:cTn id="66" dur="1" fill="hold">
                                          <p:stCondLst>
                                            <p:cond delay="0"/>
                                          </p:stCondLst>
                                        </p:cTn>
                                        <p:tgtEl>
                                          <p:spTgt spid="560"/>
                                        </p:tgtEl>
                                        <p:attrNameLst>
                                          <p:attrName>style.visibility</p:attrName>
                                        </p:attrNameLst>
                                      </p:cBhvr>
                                      <p:to>
                                        <p:strVal val="visible"/>
                                      </p:to>
                                    </p:set>
                                    <p:animEffect transition="in" filter="fade">
                                      <p:cBhvr>
                                        <p:cTn id="67" dur="500"/>
                                        <p:tgtEl>
                                          <p:spTgt spid="560"/>
                                        </p:tgtEl>
                                      </p:cBhvr>
                                    </p:animEffect>
                                  </p:childTnLst>
                                </p:cTn>
                              </p:par>
                              <p:par>
                                <p:cTn id="68" presetID="10" presetClass="entr" presetSubtype="0" fill="hold" nodeType="withEffect">
                                  <p:stCondLst>
                                    <p:cond delay="0"/>
                                  </p:stCondLst>
                                  <p:childTnLst>
                                    <p:set>
                                      <p:cBhvr>
                                        <p:cTn id="69" dur="1" fill="hold">
                                          <p:stCondLst>
                                            <p:cond delay="0"/>
                                          </p:stCondLst>
                                        </p:cTn>
                                        <p:tgtEl>
                                          <p:spTgt spid="561"/>
                                        </p:tgtEl>
                                        <p:attrNameLst>
                                          <p:attrName>style.visibility</p:attrName>
                                        </p:attrNameLst>
                                      </p:cBhvr>
                                      <p:to>
                                        <p:strVal val="visible"/>
                                      </p:to>
                                    </p:set>
                                    <p:animEffect transition="in" filter="fade">
                                      <p:cBhvr>
                                        <p:cTn id="70" dur="500"/>
                                        <p:tgtEl>
                                          <p:spTgt spid="561"/>
                                        </p:tgtEl>
                                      </p:cBhvr>
                                    </p:animEffect>
                                  </p:childTnLst>
                                </p:cTn>
                              </p:par>
                              <p:par>
                                <p:cTn id="71" presetID="10" presetClass="entr" presetSubtype="0" fill="hold" nodeType="withEffect">
                                  <p:stCondLst>
                                    <p:cond delay="0"/>
                                  </p:stCondLst>
                                  <p:childTnLst>
                                    <p:set>
                                      <p:cBhvr>
                                        <p:cTn id="72" dur="1" fill="hold">
                                          <p:stCondLst>
                                            <p:cond delay="0"/>
                                          </p:stCondLst>
                                        </p:cTn>
                                        <p:tgtEl>
                                          <p:spTgt spid="562"/>
                                        </p:tgtEl>
                                        <p:attrNameLst>
                                          <p:attrName>style.visibility</p:attrName>
                                        </p:attrNameLst>
                                      </p:cBhvr>
                                      <p:to>
                                        <p:strVal val="visible"/>
                                      </p:to>
                                    </p:set>
                                    <p:animEffect transition="in" filter="fade">
                                      <p:cBhvr>
                                        <p:cTn id="73" dur="500"/>
                                        <p:tgtEl>
                                          <p:spTgt spid="562"/>
                                        </p:tgtEl>
                                      </p:cBhvr>
                                    </p:animEffect>
                                  </p:childTnLst>
                                </p:cTn>
                              </p:par>
                              <p:par>
                                <p:cTn id="74" presetID="10" presetClass="entr" presetSubtype="0" fill="hold" nodeType="withEffect">
                                  <p:stCondLst>
                                    <p:cond delay="0"/>
                                  </p:stCondLst>
                                  <p:childTnLst>
                                    <p:set>
                                      <p:cBhvr>
                                        <p:cTn id="75" dur="1" fill="hold">
                                          <p:stCondLst>
                                            <p:cond delay="0"/>
                                          </p:stCondLst>
                                        </p:cTn>
                                        <p:tgtEl>
                                          <p:spTgt spid="563"/>
                                        </p:tgtEl>
                                        <p:attrNameLst>
                                          <p:attrName>style.visibility</p:attrName>
                                        </p:attrNameLst>
                                      </p:cBhvr>
                                      <p:to>
                                        <p:strVal val="visible"/>
                                      </p:to>
                                    </p:set>
                                    <p:animEffect transition="in" filter="fade">
                                      <p:cBhvr>
                                        <p:cTn id="76" dur="500"/>
                                        <p:tgtEl>
                                          <p:spTgt spid="563"/>
                                        </p:tgtEl>
                                      </p:cBhvr>
                                    </p:animEffect>
                                  </p:childTnLst>
                                </p:cTn>
                              </p:par>
                              <p:par>
                                <p:cTn id="77" presetID="10" presetClass="entr" presetSubtype="0" fill="hold" nodeType="withEffect">
                                  <p:stCondLst>
                                    <p:cond delay="0"/>
                                  </p:stCondLst>
                                  <p:childTnLst>
                                    <p:set>
                                      <p:cBhvr>
                                        <p:cTn id="78" dur="1" fill="hold">
                                          <p:stCondLst>
                                            <p:cond delay="0"/>
                                          </p:stCondLst>
                                        </p:cTn>
                                        <p:tgtEl>
                                          <p:spTgt spid="564"/>
                                        </p:tgtEl>
                                        <p:attrNameLst>
                                          <p:attrName>style.visibility</p:attrName>
                                        </p:attrNameLst>
                                      </p:cBhvr>
                                      <p:to>
                                        <p:strVal val="visible"/>
                                      </p:to>
                                    </p:set>
                                    <p:animEffect transition="in" filter="fade">
                                      <p:cBhvr>
                                        <p:cTn id="79" dur="500"/>
                                        <p:tgtEl>
                                          <p:spTgt spid="564"/>
                                        </p:tgtEl>
                                      </p:cBhvr>
                                    </p:animEffect>
                                  </p:childTnLst>
                                </p:cTn>
                              </p:par>
                              <p:par>
                                <p:cTn id="80" presetID="10" presetClass="entr" presetSubtype="0" fill="hold" nodeType="withEffect">
                                  <p:stCondLst>
                                    <p:cond delay="0"/>
                                  </p:stCondLst>
                                  <p:childTnLst>
                                    <p:set>
                                      <p:cBhvr>
                                        <p:cTn id="81" dur="1" fill="hold">
                                          <p:stCondLst>
                                            <p:cond delay="0"/>
                                          </p:stCondLst>
                                        </p:cTn>
                                        <p:tgtEl>
                                          <p:spTgt spid="565"/>
                                        </p:tgtEl>
                                        <p:attrNameLst>
                                          <p:attrName>style.visibility</p:attrName>
                                        </p:attrNameLst>
                                      </p:cBhvr>
                                      <p:to>
                                        <p:strVal val="visible"/>
                                      </p:to>
                                    </p:set>
                                    <p:animEffect transition="in" filter="fade">
                                      <p:cBhvr>
                                        <p:cTn id="82" dur="500"/>
                                        <p:tgtEl>
                                          <p:spTgt spid="565"/>
                                        </p:tgtEl>
                                      </p:cBhvr>
                                    </p:animEffect>
                                  </p:childTnLst>
                                </p:cTn>
                              </p:par>
                              <p:par>
                                <p:cTn id="83" presetID="10" presetClass="entr" presetSubtype="0" fill="hold"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584"/>
                                        </p:tgtEl>
                                        <p:attrNameLst>
                                          <p:attrName>style.visibility</p:attrName>
                                        </p:attrNameLst>
                                      </p:cBhvr>
                                      <p:to>
                                        <p:strVal val="visible"/>
                                      </p:to>
                                    </p:set>
                                    <p:animEffect transition="in" filter="fade">
                                      <p:cBhvr>
                                        <p:cTn id="88" dur="5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cxnSp>
        <p:nvCxnSpPr>
          <p:cNvPr id="709" name="Google Shape;709;p9"/>
          <p:cNvCxnSpPr>
            <a:stCxn id="710" idx="2"/>
          </p:cNvCxnSpPr>
          <p:nvPr/>
        </p:nvCxnSpPr>
        <p:spPr>
          <a:xfrm>
            <a:off x="1142116" y="2629918"/>
            <a:ext cx="1708030" cy="1085731"/>
          </a:xfrm>
          <a:prstGeom prst="straightConnector1">
            <a:avLst/>
          </a:prstGeom>
          <a:noFill/>
          <a:ln w="57150" cap="flat" cmpd="sng">
            <a:solidFill>
              <a:srgbClr val="B1BFC9"/>
            </a:solidFill>
            <a:prstDash val="solid"/>
            <a:round/>
            <a:headEnd type="none" w="sm" len="sm"/>
            <a:tailEnd type="triangle" w="med" len="med"/>
          </a:ln>
        </p:spPr>
      </p:cxnSp>
      <p:cxnSp>
        <p:nvCxnSpPr>
          <p:cNvPr id="711" name="Google Shape;711;p9"/>
          <p:cNvCxnSpPr>
            <a:stCxn id="712" idx="2"/>
          </p:cNvCxnSpPr>
          <p:nvPr/>
        </p:nvCxnSpPr>
        <p:spPr>
          <a:xfrm>
            <a:off x="3167447" y="2601578"/>
            <a:ext cx="649524" cy="920583"/>
          </a:xfrm>
          <a:prstGeom prst="straightConnector1">
            <a:avLst/>
          </a:prstGeom>
          <a:noFill/>
          <a:ln w="57150" cap="flat" cmpd="sng">
            <a:solidFill>
              <a:srgbClr val="B1BFC9"/>
            </a:solidFill>
            <a:prstDash val="solid"/>
            <a:round/>
            <a:headEnd type="none" w="sm" len="sm"/>
            <a:tailEnd type="triangle" w="med" len="med"/>
          </a:ln>
        </p:spPr>
      </p:cxnSp>
      <p:cxnSp>
        <p:nvCxnSpPr>
          <p:cNvPr id="713" name="Google Shape;713;p9"/>
          <p:cNvCxnSpPr>
            <a:stCxn id="714" idx="2"/>
          </p:cNvCxnSpPr>
          <p:nvPr/>
        </p:nvCxnSpPr>
        <p:spPr>
          <a:xfrm flipH="1">
            <a:off x="4979151" y="2597394"/>
            <a:ext cx="2296820" cy="1122531"/>
          </a:xfrm>
          <a:prstGeom prst="straightConnector1">
            <a:avLst/>
          </a:prstGeom>
          <a:noFill/>
          <a:ln w="57150" cap="flat" cmpd="sng">
            <a:solidFill>
              <a:srgbClr val="B1BFC9"/>
            </a:solidFill>
            <a:prstDash val="solid"/>
            <a:round/>
            <a:headEnd type="none" w="sm" len="sm"/>
            <a:tailEnd type="triangle" w="med" len="med"/>
          </a:ln>
        </p:spPr>
      </p:cxnSp>
      <p:cxnSp>
        <p:nvCxnSpPr>
          <p:cNvPr id="715" name="Google Shape;715;p9"/>
          <p:cNvCxnSpPr>
            <a:stCxn id="716" idx="2"/>
          </p:cNvCxnSpPr>
          <p:nvPr/>
        </p:nvCxnSpPr>
        <p:spPr>
          <a:xfrm flipH="1">
            <a:off x="4172403" y="2601579"/>
            <a:ext cx="1057309" cy="886775"/>
          </a:xfrm>
          <a:prstGeom prst="straightConnector1">
            <a:avLst/>
          </a:prstGeom>
          <a:noFill/>
          <a:ln w="57150" cap="flat" cmpd="sng">
            <a:solidFill>
              <a:srgbClr val="B1BFC9"/>
            </a:solidFill>
            <a:prstDash val="solid"/>
            <a:round/>
            <a:headEnd type="none" w="sm" len="sm"/>
            <a:tailEnd type="triangle" w="med" len="med"/>
          </a:ln>
        </p:spPr>
      </p:cxnSp>
      <p:sp>
        <p:nvSpPr>
          <p:cNvPr id="717" name="Google Shape;717;p9"/>
          <p:cNvSpPr/>
          <p:nvPr/>
        </p:nvSpPr>
        <p:spPr>
          <a:xfrm>
            <a:off x="2186259" y="1999432"/>
            <a:ext cx="1942537" cy="619753"/>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18" name="Google Shape;718;p9"/>
          <p:cNvSpPr/>
          <p:nvPr/>
        </p:nvSpPr>
        <p:spPr>
          <a:xfrm>
            <a:off x="215412" y="2010164"/>
            <a:ext cx="1812149" cy="619753"/>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14" name="Google Shape;714;p9"/>
          <p:cNvSpPr/>
          <p:nvPr/>
        </p:nvSpPr>
        <p:spPr>
          <a:xfrm>
            <a:off x="6331377" y="1977641"/>
            <a:ext cx="1889187" cy="619753"/>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16" name="Google Shape;716;p9"/>
          <p:cNvSpPr/>
          <p:nvPr/>
        </p:nvSpPr>
        <p:spPr>
          <a:xfrm>
            <a:off x="4285118" y="1981825"/>
            <a:ext cx="1889187" cy="619753"/>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19" name="Google Shape;719;p9"/>
          <p:cNvSpPr txBox="1">
            <a:spLocks noGrp="1"/>
          </p:cNvSpPr>
          <p:nvPr>
            <p:ph type="title"/>
          </p:nvPr>
        </p:nvSpPr>
        <p:spPr>
          <a:xfrm>
            <a:off x="215411" y="163728"/>
            <a:ext cx="10081234" cy="563659"/>
          </a:xfrm>
          <a:prstGeom prst="rect">
            <a:avLst/>
          </a:prstGeom>
          <a:noFill/>
          <a:ln>
            <a:noFill/>
          </a:ln>
        </p:spPr>
        <p:txBody>
          <a:bodyPr spcFirstLastPara="1" wrap="square" lIns="91176" tIns="45575" rIns="91176" bIns="45575" anchor="ctr" anchorCtr="0">
            <a:spAutoFit/>
          </a:bodyPr>
          <a:lstStyle/>
          <a:p>
            <a:r>
              <a:rPr lang="en-IT"/>
              <a:t>                           </a:t>
            </a:r>
            <a:endParaRPr/>
          </a:p>
        </p:txBody>
      </p:sp>
      <p:pic>
        <p:nvPicPr>
          <p:cNvPr id="710" name="Google Shape;710;p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9092" y="2010165"/>
            <a:ext cx="1746048" cy="619753"/>
          </a:xfrm>
          <a:prstGeom prst="rect">
            <a:avLst/>
          </a:prstGeom>
          <a:noFill/>
          <a:ln>
            <a:noFill/>
          </a:ln>
        </p:spPr>
      </p:pic>
      <p:pic>
        <p:nvPicPr>
          <p:cNvPr id="720" name="Google Shape;720;p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366229" y="2062053"/>
            <a:ext cx="1785963" cy="422560"/>
          </a:xfrm>
          <a:prstGeom prst="rect">
            <a:avLst/>
          </a:prstGeom>
          <a:noFill/>
          <a:ln>
            <a:noFill/>
          </a:ln>
        </p:spPr>
      </p:pic>
      <p:pic>
        <p:nvPicPr>
          <p:cNvPr id="721" name="Google Shape;721;p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48955" y="2038044"/>
            <a:ext cx="1768623" cy="500029"/>
          </a:xfrm>
          <a:prstGeom prst="rect">
            <a:avLst/>
          </a:prstGeom>
          <a:noFill/>
          <a:ln>
            <a:noFill/>
          </a:ln>
        </p:spPr>
      </p:pic>
      <p:pic>
        <p:nvPicPr>
          <p:cNvPr id="712" name="Google Shape;712;p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271952" y="2017038"/>
            <a:ext cx="1790989" cy="584541"/>
          </a:xfrm>
          <a:prstGeom prst="rect">
            <a:avLst/>
          </a:prstGeom>
          <a:noFill/>
          <a:ln>
            <a:noFill/>
          </a:ln>
        </p:spPr>
      </p:pic>
      <p:sp>
        <p:nvSpPr>
          <p:cNvPr id="722" name="Google Shape;722;p9"/>
          <p:cNvSpPr/>
          <p:nvPr/>
        </p:nvSpPr>
        <p:spPr>
          <a:xfrm>
            <a:off x="2385124" y="3484243"/>
            <a:ext cx="3179575" cy="2653957"/>
          </a:xfrm>
          <a:prstGeom prst="ellipse">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pic>
        <p:nvPicPr>
          <p:cNvPr id="723" name="Google Shape;723;p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2641811" y="4990969"/>
            <a:ext cx="835375" cy="555081"/>
          </a:xfrm>
          <a:prstGeom prst="rect">
            <a:avLst/>
          </a:prstGeom>
          <a:noFill/>
          <a:ln>
            <a:noFill/>
          </a:ln>
        </p:spPr>
      </p:pic>
      <p:grpSp>
        <p:nvGrpSpPr>
          <p:cNvPr id="724" name="Google Shape;724;p9"/>
          <p:cNvGrpSpPr/>
          <p:nvPr/>
        </p:nvGrpSpPr>
        <p:grpSpPr>
          <a:xfrm>
            <a:off x="3449491" y="5399071"/>
            <a:ext cx="901290" cy="645129"/>
            <a:chOff x="3057307" y="2102819"/>
            <a:chExt cx="1215591" cy="920385"/>
          </a:xfrm>
        </p:grpSpPr>
        <p:pic>
          <p:nvPicPr>
            <p:cNvPr id="725" name="Google Shape;725;p9"/>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3057307" y="2102819"/>
              <a:ext cx="1215591" cy="920384"/>
            </a:xfrm>
            <a:prstGeom prst="rect">
              <a:avLst/>
            </a:prstGeom>
            <a:noFill/>
            <a:ln>
              <a:noFill/>
            </a:ln>
          </p:spPr>
        </p:pic>
        <p:sp>
          <p:nvSpPr>
            <p:cNvPr id="726" name="Google Shape;726;p9"/>
            <p:cNvSpPr/>
            <p:nvPr/>
          </p:nvSpPr>
          <p:spPr>
            <a:xfrm>
              <a:off x="3462156" y="2390142"/>
              <a:ext cx="544452" cy="633062"/>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pic>
          <p:nvPicPr>
            <p:cNvPr id="727" name="Google Shape;727;p9"/>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3715223" y="2605478"/>
              <a:ext cx="236888" cy="300058"/>
            </a:xfrm>
            <a:prstGeom prst="rect">
              <a:avLst/>
            </a:prstGeom>
            <a:noFill/>
            <a:ln>
              <a:noFill/>
            </a:ln>
          </p:spPr>
        </p:pic>
        <p:pic>
          <p:nvPicPr>
            <p:cNvPr id="728" name="Google Shape;728;p9"/>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3369291" y="2280805"/>
              <a:ext cx="344891" cy="353152"/>
            </a:xfrm>
            <a:prstGeom prst="rect">
              <a:avLst/>
            </a:prstGeom>
            <a:noFill/>
            <a:ln>
              <a:noFill/>
            </a:ln>
          </p:spPr>
        </p:pic>
        <p:sp>
          <p:nvSpPr>
            <p:cNvPr id="729" name="Google Shape;729;p9"/>
            <p:cNvSpPr/>
            <p:nvPr/>
          </p:nvSpPr>
          <p:spPr>
            <a:xfrm rot="5400000">
              <a:off x="3476723" y="2733122"/>
              <a:ext cx="207818" cy="137011"/>
            </a:xfrm>
            <a:prstGeom prst="leftArrow">
              <a:avLst>
                <a:gd name="adj1" fmla="val 50000"/>
                <a:gd name="adj2" fmla="val 50000"/>
              </a:avLst>
            </a:prstGeom>
            <a:solidFill>
              <a:schemeClr val="lt1"/>
            </a:solidFill>
            <a:ln w="25400" cap="flat" cmpd="sng">
              <a:solidFill>
                <a:srgbClr val="007CB5"/>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grpSp>
      <p:grpSp>
        <p:nvGrpSpPr>
          <p:cNvPr id="730" name="Google Shape;730;p9"/>
          <p:cNvGrpSpPr/>
          <p:nvPr/>
        </p:nvGrpSpPr>
        <p:grpSpPr>
          <a:xfrm>
            <a:off x="4262787" y="4886851"/>
            <a:ext cx="1192467" cy="818016"/>
            <a:chOff x="458570" y="2845947"/>
            <a:chExt cx="1538951" cy="1181769"/>
          </a:xfrm>
        </p:grpSpPr>
        <p:grpSp>
          <p:nvGrpSpPr>
            <p:cNvPr id="731" name="Google Shape;731;p9"/>
            <p:cNvGrpSpPr/>
            <p:nvPr/>
          </p:nvGrpSpPr>
          <p:grpSpPr>
            <a:xfrm>
              <a:off x="458570" y="3010596"/>
              <a:ext cx="1538951" cy="1017120"/>
              <a:chOff x="3085397" y="2884784"/>
              <a:chExt cx="1538951" cy="1017120"/>
            </a:xfrm>
          </p:grpSpPr>
          <p:pic>
            <p:nvPicPr>
              <p:cNvPr id="732" name="Google Shape;732;p9"/>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3085397" y="3092723"/>
                <a:ext cx="1538951" cy="720811"/>
              </a:xfrm>
              <a:prstGeom prst="rect">
                <a:avLst/>
              </a:prstGeom>
              <a:noFill/>
              <a:ln>
                <a:noFill/>
              </a:ln>
            </p:spPr>
          </p:pic>
          <p:pic>
            <p:nvPicPr>
              <p:cNvPr id="733" name="Google Shape;733;p9"/>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rot="1108048" flipH="1">
                <a:off x="3414316" y="2956270"/>
                <a:ext cx="531249" cy="491490"/>
              </a:xfrm>
              <a:prstGeom prst="rect">
                <a:avLst/>
              </a:prstGeom>
              <a:noFill/>
              <a:ln>
                <a:noFill/>
              </a:ln>
            </p:spPr>
          </p:pic>
          <p:sp>
            <p:nvSpPr>
              <p:cNvPr id="734" name="Google Shape;734;p9"/>
              <p:cNvSpPr/>
              <p:nvPr/>
            </p:nvSpPr>
            <p:spPr>
              <a:xfrm>
                <a:off x="3135084" y="3725585"/>
                <a:ext cx="438076" cy="176319"/>
              </a:xfrm>
              <a:custGeom>
                <a:avLst/>
                <a:gdLst/>
                <a:ahLst/>
                <a:cxnLst/>
                <a:rect l="l" t="t" r="r" b="b"/>
                <a:pathLst>
                  <a:path w="621234" h="244305" extrusionOk="0">
                    <a:moveTo>
                      <a:pt x="0" y="0"/>
                    </a:moveTo>
                    <a:lnTo>
                      <a:pt x="328067" y="34901"/>
                    </a:lnTo>
                    <a:lnTo>
                      <a:pt x="621234" y="55841"/>
                    </a:lnTo>
                    <a:lnTo>
                      <a:pt x="404849" y="244305"/>
                    </a:lnTo>
                    <a:lnTo>
                      <a:pt x="0" y="0"/>
                    </a:lnTo>
                    <a:close/>
                  </a:path>
                </a:pathLst>
              </a:cu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grpSp>
        <p:grpSp>
          <p:nvGrpSpPr>
            <p:cNvPr id="735" name="Google Shape;735;p9"/>
            <p:cNvGrpSpPr/>
            <p:nvPr/>
          </p:nvGrpSpPr>
          <p:grpSpPr>
            <a:xfrm>
              <a:off x="1245759" y="2845947"/>
              <a:ext cx="616892" cy="582815"/>
              <a:chOff x="2109503" y="2640430"/>
              <a:chExt cx="840197" cy="744009"/>
            </a:xfrm>
          </p:grpSpPr>
          <p:pic>
            <p:nvPicPr>
              <p:cNvPr id="736" name="Google Shape;736;p9"/>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2109503" y="2640430"/>
                <a:ext cx="792321" cy="744009"/>
              </a:xfrm>
              <a:prstGeom prst="rect">
                <a:avLst/>
              </a:prstGeom>
              <a:noFill/>
              <a:ln>
                <a:noFill/>
              </a:ln>
            </p:spPr>
          </p:pic>
          <p:sp>
            <p:nvSpPr>
              <p:cNvPr id="737" name="Google Shape;737;p9"/>
              <p:cNvSpPr/>
              <p:nvPr/>
            </p:nvSpPr>
            <p:spPr>
              <a:xfrm>
                <a:off x="2296391" y="2806823"/>
                <a:ext cx="400050" cy="389332"/>
              </a:xfrm>
              <a:prstGeom prst="ellipse">
                <a:avLst/>
              </a:prstGeom>
              <a:solidFill>
                <a:schemeClr val="lt1"/>
              </a:solidFill>
              <a:ln w="12700" cap="flat" cmpd="sng">
                <a:solidFill>
                  <a:srgbClr val="007CB5"/>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38" name="Google Shape;738;p9"/>
              <p:cNvSpPr txBox="1"/>
              <p:nvPr/>
            </p:nvSpPr>
            <p:spPr>
              <a:xfrm>
                <a:off x="2273081" y="2884696"/>
                <a:ext cx="676619" cy="282724"/>
              </a:xfrm>
              <a:prstGeom prst="rect">
                <a:avLst/>
              </a:prstGeom>
              <a:noFill/>
              <a:ln>
                <a:noFill/>
              </a:ln>
            </p:spPr>
            <p:txBody>
              <a:bodyPr spcFirstLastPara="1" wrap="square" lIns="91176" tIns="45575" rIns="91176" bIns="45575" anchor="t" anchorCtr="0">
                <a:spAutoFit/>
              </a:bodyPr>
              <a:lstStyle/>
              <a:p>
                <a:r>
                  <a:rPr lang="en-IT" sz="399">
                    <a:solidFill>
                      <a:srgbClr val="004D6D"/>
                    </a:solidFill>
                    <a:latin typeface="Arial"/>
                    <a:ea typeface="Arial"/>
                    <a:cs typeface="Arial"/>
                    <a:sym typeface="Arial"/>
                  </a:rPr>
                  <a:t>API</a:t>
                </a:r>
                <a:endParaRPr sz="299">
                  <a:solidFill>
                    <a:srgbClr val="004D6D"/>
                  </a:solidFill>
                  <a:latin typeface="Arial"/>
                  <a:ea typeface="Arial"/>
                  <a:cs typeface="Arial"/>
                  <a:sym typeface="Arial"/>
                </a:endParaRPr>
              </a:p>
            </p:txBody>
          </p:sp>
        </p:grpSp>
      </p:grpSp>
      <p:sp>
        <p:nvSpPr>
          <p:cNvPr id="739" name="Google Shape;739;p9"/>
          <p:cNvSpPr txBox="1"/>
          <p:nvPr/>
        </p:nvSpPr>
        <p:spPr>
          <a:xfrm>
            <a:off x="2739410" y="3658744"/>
            <a:ext cx="2471002" cy="736650"/>
          </a:xfrm>
          <a:prstGeom prst="rect">
            <a:avLst/>
          </a:prstGeom>
          <a:noFill/>
          <a:ln>
            <a:noFill/>
          </a:ln>
        </p:spPr>
        <p:txBody>
          <a:bodyPr spcFirstLastPara="1" wrap="square" lIns="91176" tIns="45575" rIns="91176" bIns="45575" anchor="t" anchorCtr="0">
            <a:spAutoFit/>
          </a:bodyPr>
          <a:lstStyle/>
          <a:p>
            <a:pPr algn="ctr"/>
            <a:r>
              <a:rPr lang="en-IT" sz="1396" b="1">
                <a:solidFill>
                  <a:srgbClr val="004D6D"/>
                </a:solidFill>
                <a:latin typeface="Verdana"/>
                <a:ea typeface="Verdana"/>
                <a:cs typeface="Verdana"/>
                <a:sym typeface="Verdana"/>
              </a:rPr>
              <a:t>Open &amp; free service with configured operational capacity</a:t>
            </a:r>
            <a:endParaRPr sz="1795"/>
          </a:p>
        </p:txBody>
      </p:sp>
      <p:pic>
        <p:nvPicPr>
          <p:cNvPr id="740" name="Google Shape;740;p9"/>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2523012" y="4569894"/>
            <a:ext cx="332427" cy="421074"/>
          </a:xfrm>
          <a:prstGeom prst="rect">
            <a:avLst/>
          </a:prstGeom>
          <a:noFill/>
          <a:ln>
            <a:noFill/>
          </a:ln>
        </p:spPr>
      </p:pic>
      <p:sp>
        <p:nvSpPr>
          <p:cNvPr id="741" name="Google Shape;741;p9"/>
          <p:cNvSpPr/>
          <p:nvPr/>
        </p:nvSpPr>
        <p:spPr>
          <a:xfrm>
            <a:off x="3031914" y="4456057"/>
            <a:ext cx="406900" cy="408775"/>
          </a:xfrm>
          <a:prstGeom prst="smileyFace">
            <a:avLst>
              <a:gd name="adj" fmla="val 4653"/>
            </a:avLst>
          </a:prstGeom>
          <a:solidFill>
            <a:srgbClr val="008ECB"/>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2" name="Google Shape;742;p9"/>
          <p:cNvSpPr txBox="1"/>
          <p:nvPr/>
        </p:nvSpPr>
        <p:spPr>
          <a:xfrm>
            <a:off x="6187754" y="3835449"/>
            <a:ext cx="1403919" cy="521793"/>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General users</a:t>
            </a:r>
            <a:endParaRPr sz="1795"/>
          </a:p>
          <a:p>
            <a:r>
              <a:rPr lang="en-IT" sz="1396">
                <a:solidFill>
                  <a:srgbClr val="8197A6"/>
                </a:solidFill>
                <a:latin typeface="Arial"/>
                <a:ea typeface="Arial"/>
                <a:cs typeface="Arial"/>
                <a:sym typeface="Arial"/>
              </a:rPr>
              <a:t>Standard quota</a:t>
            </a:r>
            <a:endParaRPr sz="1795"/>
          </a:p>
        </p:txBody>
      </p:sp>
      <p:sp>
        <p:nvSpPr>
          <p:cNvPr id="743" name="Google Shape;743;p9"/>
          <p:cNvSpPr/>
          <p:nvPr/>
        </p:nvSpPr>
        <p:spPr>
          <a:xfrm>
            <a:off x="1556261" y="1687554"/>
            <a:ext cx="406900" cy="408775"/>
          </a:xfrm>
          <a:prstGeom prst="smileyFace">
            <a:avLst>
              <a:gd name="adj" fmla="val 4653"/>
            </a:avLst>
          </a:prstGeom>
          <a:solidFill>
            <a:srgbClr val="008ECB"/>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4" name="Google Shape;744;p9"/>
          <p:cNvSpPr/>
          <p:nvPr/>
        </p:nvSpPr>
        <p:spPr>
          <a:xfrm>
            <a:off x="3751779" y="1690997"/>
            <a:ext cx="406900" cy="408775"/>
          </a:xfrm>
          <a:prstGeom prst="smileyFace">
            <a:avLst>
              <a:gd name="adj" fmla="val 4653"/>
            </a:avLst>
          </a:prstGeom>
          <a:solidFill>
            <a:srgbClr val="FDCC72"/>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5" name="Google Shape;745;p9"/>
          <p:cNvSpPr/>
          <p:nvPr/>
        </p:nvSpPr>
        <p:spPr>
          <a:xfrm>
            <a:off x="3576975" y="4843157"/>
            <a:ext cx="406900" cy="408775"/>
          </a:xfrm>
          <a:prstGeom prst="smileyFace">
            <a:avLst>
              <a:gd name="adj" fmla="val 4653"/>
            </a:avLst>
          </a:prstGeom>
          <a:solidFill>
            <a:srgbClr val="FDCC72"/>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6" name="Google Shape;746;p9"/>
          <p:cNvSpPr/>
          <p:nvPr/>
        </p:nvSpPr>
        <p:spPr>
          <a:xfrm>
            <a:off x="7801585" y="1773480"/>
            <a:ext cx="406900" cy="408775"/>
          </a:xfrm>
          <a:prstGeom prst="smileyFace">
            <a:avLst>
              <a:gd name="adj" fmla="val 4653"/>
            </a:avLst>
          </a:prstGeom>
          <a:solidFill>
            <a:srgbClr val="953FDA"/>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7" name="Google Shape;747;p9"/>
          <p:cNvSpPr/>
          <p:nvPr/>
        </p:nvSpPr>
        <p:spPr>
          <a:xfrm>
            <a:off x="4197078" y="4733333"/>
            <a:ext cx="406900" cy="408775"/>
          </a:xfrm>
          <a:prstGeom prst="smileyFace">
            <a:avLst>
              <a:gd name="adj" fmla="val 4653"/>
            </a:avLst>
          </a:prstGeom>
          <a:solidFill>
            <a:srgbClr val="B4590C"/>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8" name="Google Shape;748;p9"/>
          <p:cNvSpPr/>
          <p:nvPr/>
        </p:nvSpPr>
        <p:spPr>
          <a:xfrm>
            <a:off x="4780948" y="4430996"/>
            <a:ext cx="406900" cy="408775"/>
          </a:xfrm>
          <a:prstGeom prst="smileyFace">
            <a:avLst>
              <a:gd name="adj" fmla="val 4653"/>
            </a:avLst>
          </a:prstGeom>
          <a:solidFill>
            <a:srgbClr val="953FDA"/>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9" name="Google Shape;749;p9"/>
          <p:cNvSpPr/>
          <p:nvPr/>
        </p:nvSpPr>
        <p:spPr>
          <a:xfrm>
            <a:off x="5647651" y="1696117"/>
            <a:ext cx="406900" cy="408775"/>
          </a:xfrm>
          <a:prstGeom prst="smileyFace">
            <a:avLst>
              <a:gd name="adj" fmla="val 4653"/>
            </a:avLst>
          </a:prstGeom>
          <a:solidFill>
            <a:srgbClr val="B4590C"/>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50" name="Google Shape;750;p9"/>
          <p:cNvSpPr/>
          <p:nvPr/>
        </p:nvSpPr>
        <p:spPr>
          <a:xfrm>
            <a:off x="5767333" y="3932206"/>
            <a:ext cx="406900" cy="408775"/>
          </a:xfrm>
          <a:prstGeom prst="smileyFace">
            <a:avLst>
              <a:gd name="adj" fmla="val 4653"/>
            </a:avLst>
          </a:prstGeom>
          <a:solidFill>
            <a:srgbClr val="008ECB"/>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51" name="Google Shape;751;p9"/>
          <p:cNvSpPr/>
          <p:nvPr/>
        </p:nvSpPr>
        <p:spPr>
          <a:xfrm>
            <a:off x="5821981" y="4631926"/>
            <a:ext cx="406900" cy="408775"/>
          </a:xfrm>
          <a:prstGeom prst="smileyFace">
            <a:avLst>
              <a:gd name="adj" fmla="val 4653"/>
            </a:avLst>
          </a:prstGeom>
          <a:solidFill>
            <a:srgbClr val="FDCC72"/>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52" name="Google Shape;752;p9"/>
          <p:cNvSpPr/>
          <p:nvPr/>
        </p:nvSpPr>
        <p:spPr>
          <a:xfrm>
            <a:off x="5031525" y="5834991"/>
            <a:ext cx="406900" cy="408775"/>
          </a:xfrm>
          <a:prstGeom prst="smileyFace">
            <a:avLst>
              <a:gd name="adj" fmla="val 4653"/>
            </a:avLst>
          </a:prstGeom>
          <a:solidFill>
            <a:srgbClr val="953FDA"/>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53" name="Google Shape;753;p9"/>
          <p:cNvSpPr/>
          <p:nvPr/>
        </p:nvSpPr>
        <p:spPr>
          <a:xfrm>
            <a:off x="5499048" y="5380307"/>
            <a:ext cx="406900" cy="408775"/>
          </a:xfrm>
          <a:prstGeom prst="smileyFace">
            <a:avLst>
              <a:gd name="adj" fmla="val 4653"/>
            </a:avLst>
          </a:prstGeom>
          <a:solidFill>
            <a:srgbClr val="B4590C"/>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54" name="Google Shape;754;p9"/>
          <p:cNvSpPr txBox="1"/>
          <p:nvPr/>
        </p:nvSpPr>
        <p:spPr>
          <a:xfrm>
            <a:off x="6312641" y="4602473"/>
            <a:ext cx="2388675" cy="521793"/>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Copernicus Services</a:t>
            </a:r>
            <a:endParaRPr sz="1795"/>
          </a:p>
          <a:p>
            <a:r>
              <a:rPr lang="en-IT" sz="1396">
                <a:solidFill>
                  <a:srgbClr val="8197A6"/>
                </a:solidFill>
                <a:latin typeface="Arial"/>
                <a:ea typeface="Arial"/>
                <a:cs typeface="Arial"/>
                <a:sym typeface="Arial"/>
              </a:rPr>
              <a:t>Priviledged service capacity</a:t>
            </a:r>
            <a:endParaRPr sz="1795"/>
          </a:p>
        </p:txBody>
      </p:sp>
      <p:sp>
        <p:nvSpPr>
          <p:cNvPr id="755" name="Google Shape;755;p9"/>
          <p:cNvSpPr txBox="1"/>
          <p:nvPr/>
        </p:nvSpPr>
        <p:spPr>
          <a:xfrm>
            <a:off x="5982923" y="5315559"/>
            <a:ext cx="2567723" cy="521793"/>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Collaborative National Entities</a:t>
            </a:r>
            <a:endParaRPr sz="1795"/>
          </a:p>
          <a:p>
            <a:r>
              <a:rPr lang="en-IT" sz="1396">
                <a:solidFill>
                  <a:srgbClr val="8197A6"/>
                </a:solidFill>
                <a:latin typeface="Arial"/>
                <a:ea typeface="Arial"/>
                <a:cs typeface="Arial"/>
                <a:sym typeface="Arial"/>
              </a:rPr>
              <a:t>Priviledged service capacity</a:t>
            </a:r>
            <a:endParaRPr sz="1795"/>
          </a:p>
        </p:txBody>
      </p:sp>
      <p:sp>
        <p:nvSpPr>
          <p:cNvPr id="756" name="Google Shape;756;p9"/>
          <p:cNvSpPr txBox="1"/>
          <p:nvPr/>
        </p:nvSpPr>
        <p:spPr>
          <a:xfrm>
            <a:off x="5438426" y="5961722"/>
            <a:ext cx="2167809" cy="521793"/>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International Agreements</a:t>
            </a:r>
            <a:endParaRPr sz="1795"/>
          </a:p>
          <a:p>
            <a:r>
              <a:rPr lang="en-IT" sz="1396">
                <a:solidFill>
                  <a:srgbClr val="8197A6"/>
                </a:solidFill>
                <a:latin typeface="Arial"/>
                <a:ea typeface="Arial"/>
                <a:cs typeface="Arial"/>
                <a:sym typeface="Arial"/>
              </a:rPr>
              <a:t>Ad-hoc service capacity</a:t>
            </a:r>
            <a:endParaRPr sz="1795"/>
          </a:p>
        </p:txBody>
      </p:sp>
      <p:sp>
        <p:nvSpPr>
          <p:cNvPr id="757" name="Google Shape;757;p9"/>
          <p:cNvSpPr txBox="1"/>
          <p:nvPr/>
        </p:nvSpPr>
        <p:spPr>
          <a:xfrm>
            <a:off x="215411" y="184661"/>
            <a:ext cx="10081234" cy="521793"/>
          </a:xfrm>
          <a:prstGeom prst="rect">
            <a:avLst/>
          </a:prstGeom>
          <a:noFill/>
          <a:ln>
            <a:noFill/>
          </a:ln>
        </p:spPr>
        <p:txBody>
          <a:bodyPr spcFirstLastPara="1" wrap="square" lIns="91176" tIns="45575" rIns="91176" bIns="45575" anchor="ctr" anchorCtr="0">
            <a:spAutoFit/>
          </a:bodyPr>
          <a:lstStyle/>
          <a:p>
            <a:r>
              <a:rPr lang="en-IT" sz="2792" b="1">
                <a:solidFill>
                  <a:schemeClr val="lt1"/>
                </a:solidFill>
                <a:latin typeface="Arial"/>
                <a:ea typeface="Arial"/>
                <a:cs typeface="Arial"/>
                <a:sym typeface="Arial"/>
              </a:rPr>
              <a:t>Full flexibility for users access management</a:t>
            </a:r>
            <a:endParaRPr sz="1795"/>
          </a:p>
        </p:txBody>
      </p:sp>
      <p:sp>
        <p:nvSpPr>
          <p:cNvPr id="758" name="Google Shape;758;p9"/>
          <p:cNvSpPr txBox="1"/>
          <p:nvPr/>
        </p:nvSpPr>
        <p:spPr>
          <a:xfrm>
            <a:off x="1413925" y="1017739"/>
            <a:ext cx="9223018" cy="399019"/>
          </a:xfrm>
          <a:prstGeom prst="rect">
            <a:avLst/>
          </a:prstGeom>
          <a:solidFill>
            <a:srgbClr val="A1CE84"/>
          </a:solidFill>
          <a:ln w="9525" cap="flat" cmpd="sng">
            <a:solidFill>
              <a:srgbClr val="A6D488"/>
            </a:solidFill>
            <a:prstDash val="solid"/>
            <a:round/>
            <a:headEnd type="none" w="sm" len="sm"/>
            <a:tailEnd type="none" w="sm" len="sm"/>
          </a:ln>
        </p:spPr>
        <p:txBody>
          <a:bodyPr spcFirstLastPara="1" wrap="square" lIns="91176" tIns="45575" rIns="91176" bIns="45575" anchor="t" anchorCtr="0">
            <a:spAutoFit/>
          </a:bodyPr>
          <a:lstStyle/>
          <a:p>
            <a:pPr algn="ctr"/>
            <a:r>
              <a:rPr lang="en-IT" sz="1995">
                <a:solidFill>
                  <a:schemeClr val="dk1"/>
                </a:solidFill>
                <a:latin typeface="Arial"/>
                <a:ea typeface="Arial"/>
                <a:cs typeface="Arial"/>
                <a:sym typeface="Arial"/>
              </a:rPr>
              <a:t>One single entry point configurable to support the needs of different user groups</a:t>
            </a:r>
            <a:endParaRPr sz="1795"/>
          </a:p>
        </p:txBody>
      </p:sp>
      <p:sp>
        <p:nvSpPr>
          <p:cNvPr id="759" name="Google Shape;759;p9"/>
          <p:cNvSpPr txBox="1"/>
          <p:nvPr/>
        </p:nvSpPr>
        <p:spPr>
          <a:xfrm>
            <a:off x="9173702" y="3295546"/>
            <a:ext cx="2846884" cy="1810930"/>
          </a:xfrm>
          <a:prstGeom prst="rect">
            <a:avLst/>
          </a:prstGeom>
          <a:noFill/>
          <a:ln>
            <a:noFill/>
          </a:ln>
        </p:spPr>
        <p:txBody>
          <a:bodyPr spcFirstLastPara="1" wrap="square" lIns="91176" tIns="45575" rIns="91176" bIns="45575" anchor="t" anchorCtr="0">
            <a:spAutoFit/>
          </a:bodyPr>
          <a:lstStyle/>
          <a:p>
            <a:pPr marL="284978" indent="-284978">
              <a:buClr>
                <a:schemeClr val="lt1"/>
              </a:buClr>
              <a:buSzPts val="1600"/>
              <a:buFont typeface="Arial"/>
              <a:buChar char="•"/>
            </a:pPr>
            <a:r>
              <a:rPr lang="en-IT" sz="1596">
                <a:solidFill>
                  <a:schemeClr val="lt1"/>
                </a:solidFill>
                <a:latin typeface="Arial"/>
                <a:ea typeface="Arial"/>
                <a:cs typeface="Arial"/>
                <a:sym typeface="Arial"/>
              </a:rPr>
              <a:t>Data access services capacity configured for different user groups </a:t>
            </a:r>
            <a:endParaRPr sz="1795"/>
          </a:p>
          <a:p>
            <a:pPr marL="284978" indent="-183653">
              <a:buClr>
                <a:schemeClr val="dk1"/>
              </a:buClr>
              <a:buSzPts val="1600"/>
            </a:pPr>
            <a:endParaRPr sz="1596">
              <a:solidFill>
                <a:schemeClr val="lt1"/>
              </a:solidFill>
              <a:latin typeface="Arial"/>
              <a:ea typeface="Arial"/>
              <a:cs typeface="Arial"/>
              <a:sym typeface="Arial"/>
            </a:endParaRPr>
          </a:p>
          <a:p>
            <a:pPr marL="284978" indent="-284978">
              <a:buClr>
                <a:schemeClr val="lt1"/>
              </a:buClr>
              <a:buSzPts val="1600"/>
              <a:buFont typeface="Arial"/>
              <a:buChar char="•"/>
            </a:pPr>
            <a:r>
              <a:rPr lang="en-IT" sz="1596">
                <a:solidFill>
                  <a:schemeClr val="lt1"/>
                </a:solidFill>
                <a:latin typeface="Arial"/>
                <a:ea typeface="Arial"/>
                <a:cs typeface="Arial"/>
                <a:sym typeface="Arial"/>
              </a:rPr>
              <a:t>User group membership  governance ESA &amp; EC</a:t>
            </a:r>
            <a:endParaRPr sz="1795"/>
          </a:p>
          <a:p>
            <a:pPr marL="284978" indent="-183653">
              <a:buClr>
                <a:schemeClr val="dk1"/>
              </a:buClr>
              <a:buSzPts val="1600"/>
            </a:pPr>
            <a:endParaRPr sz="1596">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2"/>
                                        </p:tgtEl>
                                        <p:attrNameLst>
                                          <p:attrName>style.visibility</p:attrName>
                                        </p:attrNameLst>
                                      </p:cBhvr>
                                      <p:to>
                                        <p:strVal val="visible"/>
                                      </p:to>
                                    </p:set>
                                    <p:animEffect transition="in" filter="fade">
                                      <p:cBhvr>
                                        <p:cTn id="7" dur="500"/>
                                        <p:tgtEl>
                                          <p:spTgt spid="722"/>
                                        </p:tgtEl>
                                      </p:cBhvr>
                                    </p:animEffect>
                                  </p:childTnLst>
                                </p:cTn>
                              </p:par>
                              <p:par>
                                <p:cTn id="8" presetID="10" presetClass="entr" presetSubtype="0" fill="hold" nodeType="withEffect">
                                  <p:stCondLst>
                                    <p:cond delay="0"/>
                                  </p:stCondLst>
                                  <p:childTnLst>
                                    <p:set>
                                      <p:cBhvr>
                                        <p:cTn id="9" dur="1" fill="hold">
                                          <p:stCondLst>
                                            <p:cond delay="0"/>
                                          </p:stCondLst>
                                        </p:cTn>
                                        <p:tgtEl>
                                          <p:spTgt spid="723"/>
                                        </p:tgtEl>
                                        <p:attrNameLst>
                                          <p:attrName>style.visibility</p:attrName>
                                        </p:attrNameLst>
                                      </p:cBhvr>
                                      <p:to>
                                        <p:strVal val="visible"/>
                                      </p:to>
                                    </p:set>
                                    <p:animEffect transition="in" filter="fade">
                                      <p:cBhvr>
                                        <p:cTn id="10" dur="500"/>
                                        <p:tgtEl>
                                          <p:spTgt spid="723"/>
                                        </p:tgtEl>
                                      </p:cBhvr>
                                    </p:animEffect>
                                  </p:childTnLst>
                                </p:cTn>
                              </p:par>
                              <p:par>
                                <p:cTn id="11" presetID="10" presetClass="entr" presetSubtype="0" fill="hold" nodeType="withEffect">
                                  <p:stCondLst>
                                    <p:cond delay="0"/>
                                  </p:stCondLst>
                                  <p:childTnLst>
                                    <p:set>
                                      <p:cBhvr>
                                        <p:cTn id="12" dur="1" fill="hold">
                                          <p:stCondLst>
                                            <p:cond delay="0"/>
                                          </p:stCondLst>
                                        </p:cTn>
                                        <p:tgtEl>
                                          <p:spTgt spid="724"/>
                                        </p:tgtEl>
                                        <p:attrNameLst>
                                          <p:attrName>style.visibility</p:attrName>
                                        </p:attrNameLst>
                                      </p:cBhvr>
                                      <p:to>
                                        <p:strVal val="visible"/>
                                      </p:to>
                                    </p:set>
                                    <p:animEffect transition="in" filter="fade">
                                      <p:cBhvr>
                                        <p:cTn id="13" dur="500"/>
                                        <p:tgtEl>
                                          <p:spTgt spid="724"/>
                                        </p:tgtEl>
                                      </p:cBhvr>
                                    </p:animEffect>
                                  </p:childTnLst>
                                </p:cTn>
                              </p:par>
                              <p:par>
                                <p:cTn id="14" presetID="10" presetClass="entr" presetSubtype="0" fill="hold" nodeType="withEffect">
                                  <p:stCondLst>
                                    <p:cond delay="0"/>
                                  </p:stCondLst>
                                  <p:childTnLst>
                                    <p:set>
                                      <p:cBhvr>
                                        <p:cTn id="15" dur="1" fill="hold">
                                          <p:stCondLst>
                                            <p:cond delay="0"/>
                                          </p:stCondLst>
                                        </p:cTn>
                                        <p:tgtEl>
                                          <p:spTgt spid="730"/>
                                        </p:tgtEl>
                                        <p:attrNameLst>
                                          <p:attrName>style.visibility</p:attrName>
                                        </p:attrNameLst>
                                      </p:cBhvr>
                                      <p:to>
                                        <p:strVal val="visible"/>
                                      </p:to>
                                    </p:set>
                                    <p:animEffect transition="in" filter="fade">
                                      <p:cBhvr>
                                        <p:cTn id="16" dur="500"/>
                                        <p:tgtEl>
                                          <p:spTgt spid="730"/>
                                        </p:tgtEl>
                                      </p:cBhvr>
                                    </p:animEffect>
                                  </p:childTnLst>
                                </p:cTn>
                              </p:par>
                              <p:par>
                                <p:cTn id="17" presetID="10" presetClass="entr" presetSubtype="0" fill="hold" nodeType="withEffect">
                                  <p:stCondLst>
                                    <p:cond delay="0"/>
                                  </p:stCondLst>
                                  <p:childTnLst>
                                    <p:set>
                                      <p:cBhvr>
                                        <p:cTn id="18" dur="1" fill="hold">
                                          <p:stCondLst>
                                            <p:cond delay="0"/>
                                          </p:stCondLst>
                                        </p:cTn>
                                        <p:tgtEl>
                                          <p:spTgt spid="739"/>
                                        </p:tgtEl>
                                        <p:attrNameLst>
                                          <p:attrName>style.visibility</p:attrName>
                                        </p:attrNameLst>
                                      </p:cBhvr>
                                      <p:to>
                                        <p:strVal val="visible"/>
                                      </p:to>
                                    </p:set>
                                    <p:animEffect transition="in" filter="fade">
                                      <p:cBhvr>
                                        <p:cTn id="19" dur="500"/>
                                        <p:tgtEl>
                                          <p:spTgt spid="739"/>
                                        </p:tgtEl>
                                      </p:cBhvr>
                                    </p:animEffect>
                                  </p:childTnLst>
                                </p:cTn>
                              </p:par>
                              <p:par>
                                <p:cTn id="20" presetID="10" presetClass="entr" presetSubtype="0" fill="hold" nodeType="withEffect">
                                  <p:stCondLst>
                                    <p:cond delay="0"/>
                                  </p:stCondLst>
                                  <p:childTnLst>
                                    <p:set>
                                      <p:cBhvr>
                                        <p:cTn id="21" dur="1" fill="hold">
                                          <p:stCondLst>
                                            <p:cond delay="0"/>
                                          </p:stCondLst>
                                        </p:cTn>
                                        <p:tgtEl>
                                          <p:spTgt spid="740"/>
                                        </p:tgtEl>
                                        <p:attrNameLst>
                                          <p:attrName>style.visibility</p:attrName>
                                        </p:attrNameLst>
                                      </p:cBhvr>
                                      <p:to>
                                        <p:strVal val="visible"/>
                                      </p:to>
                                    </p:set>
                                    <p:animEffect transition="in" filter="fade">
                                      <p:cBhvr>
                                        <p:cTn id="22" dur="500"/>
                                        <p:tgtEl>
                                          <p:spTgt spid="740"/>
                                        </p:tgtEl>
                                      </p:cBhvr>
                                    </p:animEffect>
                                  </p:childTnLst>
                                </p:cTn>
                              </p:par>
                              <p:par>
                                <p:cTn id="23" presetID="10" presetClass="entr" presetSubtype="0" fill="hold" nodeType="withEffect">
                                  <p:stCondLst>
                                    <p:cond delay="0"/>
                                  </p:stCondLst>
                                  <p:childTnLst>
                                    <p:set>
                                      <p:cBhvr>
                                        <p:cTn id="24" dur="1" fill="hold">
                                          <p:stCondLst>
                                            <p:cond delay="0"/>
                                          </p:stCondLst>
                                        </p:cTn>
                                        <p:tgtEl>
                                          <p:spTgt spid="741"/>
                                        </p:tgtEl>
                                        <p:attrNameLst>
                                          <p:attrName>style.visibility</p:attrName>
                                        </p:attrNameLst>
                                      </p:cBhvr>
                                      <p:to>
                                        <p:strVal val="visible"/>
                                      </p:to>
                                    </p:set>
                                    <p:animEffect transition="in" filter="fade">
                                      <p:cBhvr>
                                        <p:cTn id="25" dur="500"/>
                                        <p:tgtEl>
                                          <p:spTgt spid="741"/>
                                        </p:tgtEl>
                                      </p:cBhvr>
                                    </p:animEffect>
                                  </p:childTnLst>
                                </p:cTn>
                              </p:par>
                              <p:par>
                                <p:cTn id="26" presetID="10" presetClass="entr" presetSubtype="0" fill="hold" nodeType="withEffect">
                                  <p:stCondLst>
                                    <p:cond delay="0"/>
                                  </p:stCondLst>
                                  <p:childTnLst>
                                    <p:set>
                                      <p:cBhvr>
                                        <p:cTn id="27" dur="1" fill="hold">
                                          <p:stCondLst>
                                            <p:cond delay="0"/>
                                          </p:stCondLst>
                                        </p:cTn>
                                        <p:tgtEl>
                                          <p:spTgt spid="745"/>
                                        </p:tgtEl>
                                        <p:attrNameLst>
                                          <p:attrName>style.visibility</p:attrName>
                                        </p:attrNameLst>
                                      </p:cBhvr>
                                      <p:to>
                                        <p:strVal val="visible"/>
                                      </p:to>
                                    </p:set>
                                    <p:animEffect transition="in" filter="fade">
                                      <p:cBhvr>
                                        <p:cTn id="28" dur="500"/>
                                        <p:tgtEl>
                                          <p:spTgt spid="745"/>
                                        </p:tgtEl>
                                      </p:cBhvr>
                                    </p:animEffect>
                                  </p:childTnLst>
                                </p:cTn>
                              </p:par>
                              <p:par>
                                <p:cTn id="29" presetID="10" presetClass="entr" presetSubtype="0" fill="hold" nodeType="withEffect">
                                  <p:stCondLst>
                                    <p:cond delay="0"/>
                                  </p:stCondLst>
                                  <p:childTnLst>
                                    <p:set>
                                      <p:cBhvr>
                                        <p:cTn id="30" dur="1" fill="hold">
                                          <p:stCondLst>
                                            <p:cond delay="0"/>
                                          </p:stCondLst>
                                        </p:cTn>
                                        <p:tgtEl>
                                          <p:spTgt spid="747"/>
                                        </p:tgtEl>
                                        <p:attrNameLst>
                                          <p:attrName>style.visibility</p:attrName>
                                        </p:attrNameLst>
                                      </p:cBhvr>
                                      <p:to>
                                        <p:strVal val="visible"/>
                                      </p:to>
                                    </p:set>
                                    <p:animEffect transition="in" filter="fade">
                                      <p:cBhvr>
                                        <p:cTn id="31" dur="500"/>
                                        <p:tgtEl>
                                          <p:spTgt spid="747"/>
                                        </p:tgtEl>
                                      </p:cBhvr>
                                    </p:animEffect>
                                  </p:childTnLst>
                                </p:cTn>
                              </p:par>
                              <p:par>
                                <p:cTn id="32" presetID="10" presetClass="entr" presetSubtype="0" fill="hold" nodeType="withEffect">
                                  <p:stCondLst>
                                    <p:cond delay="0"/>
                                  </p:stCondLst>
                                  <p:childTnLst>
                                    <p:set>
                                      <p:cBhvr>
                                        <p:cTn id="33" dur="1" fill="hold">
                                          <p:stCondLst>
                                            <p:cond delay="0"/>
                                          </p:stCondLst>
                                        </p:cTn>
                                        <p:tgtEl>
                                          <p:spTgt spid="748"/>
                                        </p:tgtEl>
                                        <p:attrNameLst>
                                          <p:attrName>style.visibility</p:attrName>
                                        </p:attrNameLst>
                                      </p:cBhvr>
                                      <p:to>
                                        <p:strVal val="visible"/>
                                      </p:to>
                                    </p:set>
                                    <p:animEffect transition="in" filter="fade">
                                      <p:cBhvr>
                                        <p:cTn id="34" dur="500"/>
                                        <p:tgtEl>
                                          <p:spTgt spid="748"/>
                                        </p:tgtEl>
                                      </p:cBhvr>
                                    </p:animEffect>
                                  </p:childTnLst>
                                </p:cTn>
                              </p:par>
                              <p:par>
                                <p:cTn id="35" presetID="10" presetClass="entr" presetSubtype="0" fill="hold" nodeType="withEffect">
                                  <p:stCondLst>
                                    <p:cond delay="0"/>
                                  </p:stCondLst>
                                  <p:childTnLst>
                                    <p:set>
                                      <p:cBhvr>
                                        <p:cTn id="36" dur="1" fill="hold">
                                          <p:stCondLst>
                                            <p:cond delay="0"/>
                                          </p:stCondLst>
                                        </p:cTn>
                                        <p:tgtEl>
                                          <p:spTgt spid="752"/>
                                        </p:tgtEl>
                                        <p:attrNameLst>
                                          <p:attrName>style.visibility</p:attrName>
                                        </p:attrNameLst>
                                      </p:cBhvr>
                                      <p:to>
                                        <p:strVal val="visible"/>
                                      </p:to>
                                    </p:set>
                                    <p:animEffect transition="in" filter="fade">
                                      <p:cBhvr>
                                        <p:cTn id="37" dur="500"/>
                                        <p:tgtEl>
                                          <p:spTgt spid="752"/>
                                        </p:tgtEl>
                                      </p:cBhvr>
                                    </p:animEffect>
                                  </p:childTnLst>
                                </p:cTn>
                              </p:par>
                              <p:par>
                                <p:cTn id="38" presetID="10" presetClass="entr" presetSubtype="0" fill="hold" nodeType="withEffect">
                                  <p:stCondLst>
                                    <p:cond delay="0"/>
                                  </p:stCondLst>
                                  <p:childTnLst>
                                    <p:set>
                                      <p:cBhvr>
                                        <p:cTn id="39" dur="1" fill="hold">
                                          <p:stCondLst>
                                            <p:cond delay="0"/>
                                          </p:stCondLst>
                                        </p:cTn>
                                        <p:tgtEl>
                                          <p:spTgt spid="753"/>
                                        </p:tgtEl>
                                        <p:attrNameLst>
                                          <p:attrName>style.visibility</p:attrName>
                                        </p:attrNameLst>
                                      </p:cBhvr>
                                      <p:to>
                                        <p:strVal val="visible"/>
                                      </p:to>
                                    </p:set>
                                    <p:animEffect transition="in" filter="fade">
                                      <p:cBhvr>
                                        <p:cTn id="40" dur="500"/>
                                        <p:tgtEl>
                                          <p:spTgt spid="753"/>
                                        </p:tgtEl>
                                      </p:cBhvr>
                                    </p:animEffect>
                                  </p:childTnLst>
                                </p:cTn>
                              </p:par>
                              <p:par>
                                <p:cTn id="41" presetID="10" presetClass="entr" presetSubtype="0" fill="hold" nodeType="withEffect">
                                  <p:stCondLst>
                                    <p:cond delay="0"/>
                                  </p:stCondLst>
                                  <p:childTnLst>
                                    <p:set>
                                      <p:cBhvr>
                                        <p:cTn id="42" dur="1" fill="hold">
                                          <p:stCondLst>
                                            <p:cond delay="0"/>
                                          </p:stCondLst>
                                        </p:cTn>
                                        <p:tgtEl>
                                          <p:spTgt spid="751"/>
                                        </p:tgtEl>
                                        <p:attrNameLst>
                                          <p:attrName>style.visibility</p:attrName>
                                        </p:attrNameLst>
                                      </p:cBhvr>
                                      <p:to>
                                        <p:strVal val="visible"/>
                                      </p:to>
                                    </p:set>
                                    <p:animEffect transition="in" filter="fade">
                                      <p:cBhvr>
                                        <p:cTn id="43" dur="500"/>
                                        <p:tgtEl>
                                          <p:spTgt spid="751"/>
                                        </p:tgtEl>
                                      </p:cBhvr>
                                    </p:animEffect>
                                  </p:childTnLst>
                                </p:cTn>
                              </p:par>
                              <p:par>
                                <p:cTn id="44" presetID="10" presetClass="entr" presetSubtype="0" fill="hold" nodeType="withEffect">
                                  <p:stCondLst>
                                    <p:cond delay="0"/>
                                  </p:stCondLst>
                                  <p:childTnLst>
                                    <p:set>
                                      <p:cBhvr>
                                        <p:cTn id="45" dur="1" fill="hold">
                                          <p:stCondLst>
                                            <p:cond delay="0"/>
                                          </p:stCondLst>
                                        </p:cTn>
                                        <p:tgtEl>
                                          <p:spTgt spid="750"/>
                                        </p:tgtEl>
                                        <p:attrNameLst>
                                          <p:attrName>style.visibility</p:attrName>
                                        </p:attrNameLst>
                                      </p:cBhvr>
                                      <p:to>
                                        <p:strVal val="visible"/>
                                      </p:to>
                                    </p:set>
                                    <p:animEffect transition="in" filter="fade">
                                      <p:cBhvr>
                                        <p:cTn id="46" dur="500"/>
                                        <p:tgtEl>
                                          <p:spTgt spid="750"/>
                                        </p:tgtEl>
                                      </p:cBhvr>
                                    </p:animEffect>
                                  </p:childTnLst>
                                </p:cTn>
                              </p:par>
                              <p:par>
                                <p:cTn id="47" presetID="10" presetClass="entr" presetSubtype="0" fill="hold" nodeType="withEffect">
                                  <p:stCondLst>
                                    <p:cond delay="0"/>
                                  </p:stCondLst>
                                  <p:childTnLst>
                                    <p:set>
                                      <p:cBhvr>
                                        <p:cTn id="48" dur="1" fill="hold">
                                          <p:stCondLst>
                                            <p:cond delay="0"/>
                                          </p:stCondLst>
                                        </p:cTn>
                                        <p:tgtEl>
                                          <p:spTgt spid="742"/>
                                        </p:tgtEl>
                                        <p:attrNameLst>
                                          <p:attrName>style.visibility</p:attrName>
                                        </p:attrNameLst>
                                      </p:cBhvr>
                                      <p:to>
                                        <p:strVal val="visible"/>
                                      </p:to>
                                    </p:set>
                                    <p:animEffect transition="in" filter="fade">
                                      <p:cBhvr>
                                        <p:cTn id="49" dur="500"/>
                                        <p:tgtEl>
                                          <p:spTgt spid="742"/>
                                        </p:tgtEl>
                                      </p:cBhvr>
                                    </p:animEffect>
                                  </p:childTnLst>
                                </p:cTn>
                              </p:par>
                              <p:par>
                                <p:cTn id="50" presetID="10" presetClass="entr" presetSubtype="0" fill="hold" nodeType="withEffect">
                                  <p:stCondLst>
                                    <p:cond delay="0"/>
                                  </p:stCondLst>
                                  <p:childTnLst>
                                    <p:set>
                                      <p:cBhvr>
                                        <p:cTn id="51" dur="1" fill="hold">
                                          <p:stCondLst>
                                            <p:cond delay="0"/>
                                          </p:stCondLst>
                                        </p:cTn>
                                        <p:tgtEl>
                                          <p:spTgt spid="754"/>
                                        </p:tgtEl>
                                        <p:attrNameLst>
                                          <p:attrName>style.visibility</p:attrName>
                                        </p:attrNameLst>
                                      </p:cBhvr>
                                      <p:to>
                                        <p:strVal val="visible"/>
                                      </p:to>
                                    </p:set>
                                    <p:animEffect transition="in" filter="fade">
                                      <p:cBhvr>
                                        <p:cTn id="52" dur="500"/>
                                        <p:tgtEl>
                                          <p:spTgt spid="754"/>
                                        </p:tgtEl>
                                      </p:cBhvr>
                                    </p:animEffect>
                                  </p:childTnLst>
                                </p:cTn>
                              </p:par>
                              <p:par>
                                <p:cTn id="53" presetID="10" presetClass="entr" presetSubtype="0" fill="hold" nodeType="withEffect">
                                  <p:stCondLst>
                                    <p:cond delay="0"/>
                                  </p:stCondLst>
                                  <p:childTnLst>
                                    <p:set>
                                      <p:cBhvr>
                                        <p:cTn id="54" dur="1" fill="hold">
                                          <p:stCondLst>
                                            <p:cond delay="0"/>
                                          </p:stCondLst>
                                        </p:cTn>
                                        <p:tgtEl>
                                          <p:spTgt spid="755"/>
                                        </p:tgtEl>
                                        <p:attrNameLst>
                                          <p:attrName>style.visibility</p:attrName>
                                        </p:attrNameLst>
                                      </p:cBhvr>
                                      <p:to>
                                        <p:strVal val="visible"/>
                                      </p:to>
                                    </p:set>
                                    <p:animEffect transition="in" filter="fade">
                                      <p:cBhvr>
                                        <p:cTn id="55" dur="500"/>
                                        <p:tgtEl>
                                          <p:spTgt spid="755"/>
                                        </p:tgtEl>
                                      </p:cBhvr>
                                    </p:animEffect>
                                  </p:childTnLst>
                                </p:cTn>
                              </p:par>
                              <p:par>
                                <p:cTn id="56" presetID="10" presetClass="entr" presetSubtype="0" fill="hold" nodeType="withEffect">
                                  <p:stCondLst>
                                    <p:cond delay="0"/>
                                  </p:stCondLst>
                                  <p:childTnLst>
                                    <p:set>
                                      <p:cBhvr>
                                        <p:cTn id="57" dur="1" fill="hold">
                                          <p:stCondLst>
                                            <p:cond delay="0"/>
                                          </p:stCondLst>
                                        </p:cTn>
                                        <p:tgtEl>
                                          <p:spTgt spid="756"/>
                                        </p:tgtEl>
                                        <p:attrNameLst>
                                          <p:attrName>style.visibility</p:attrName>
                                        </p:attrNameLst>
                                      </p:cBhvr>
                                      <p:to>
                                        <p:strVal val="visible"/>
                                      </p:to>
                                    </p:set>
                                    <p:animEffect transition="in" filter="fade">
                                      <p:cBhvr>
                                        <p:cTn id="58" dur="500"/>
                                        <p:tgtEl>
                                          <p:spTgt spid="756"/>
                                        </p:tgtEl>
                                      </p:cBhvr>
                                    </p:animEffect>
                                  </p:childTnLst>
                                </p:cTn>
                              </p:par>
                              <p:par>
                                <p:cTn id="59" presetID="10" presetClass="entr" presetSubtype="0" fill="hold" nodeType="withEffect">
                                  <p:stCondLst>
                                    <p:cond delay="0"/>
                                  </p:stCondLst>
                                  <p:childTnLst>
                                    <p:set>
                                      <p:cBhvr>
                                        <p:cTn id="60" dur="1" fill="hold">
                                          <p:stCondLst>
                                            <p:cond delay="0"/>
                                          </p:stCondLst>
                                        </p:cTn>
                                        <p:tgtEl>
                                          <p:spTgt spid="715"/>
                                        </p:tgtEl>
                                        <p:attrNameLst>
                                          <p:attrName>style.visibility</p:attrName>
                                        </p:attrNameLst>
                                      </p:cBhvr>
                                      <p:to>
                                        <p:strVal val="visible"/>
                                      </p:to>
                                    </p:set>
                                    <p:animEffect transition="in" filter="fade">
                                      <p:cBhvr>
                                        <p:cTn id="61" dur="500"/>
                                        <p:tgtEl>
                                          <p:spTgt spid="715"/>
                                        </p:tgtEl>
                                      </p:cBhvr>
                                    </p:animEffect>
                                  </p:childTnLst>
                                </p:cTn>
                              </p:par>
                              <p:par>
                                <p:cTn id="62" presetID="10" presetClass="entr" presetSubtype="0" fill="hold" nodeType="withEffect">
                                  <p:stCondLst>
                                    <p:cond delay="0"/>
                                  </p:stCondLst>
                                  <p:childTnLst>
                                    <p:set>
                                      <p:cBhvr>
                                        <p:cTn id="63" dur="1" fill="hold">
                                          <p:stCondLst>
                                            <p:cond delay="0"/>
                                          </p:stCondLst>
                                        </p:cTn>
                                        <p:tgtEl>
                                          <p:spTgt spid="713"/>
                                        </p:tgtEl>
                                        <p:attrNameLst>
                                          <p:attrName>style.visibility</p:attrName>
                                        </p:attrNameLst>
                                      </p:cBhvr>
                                      <p:to>
                                        <p:strVal val="visible"/>
                                      </p:to>
                                    </p:set>
                                    <p:animEffect transition="in" filter="fade">
                                      <p:cBhvr>
                                        <p:cTn id="64" dur="500"/>
                                        <p:tgtEl>
                                          <p:spTgt spid="713"/>
                                        </p:tgtEl>
                                      </p:cBhvr>
                                    </p:animEffect>
                                  </p:childTnLst>
                                </p:cTn>
                              </p:par>
                              <p:par>
                                <p:cTn id="65" presetID="10" presetClass="entr" presetSubtype="0" fill="hold" nodeType="withEffect">
                                  <p:stCondLst>
                                    <p:cond delay="0"/>
                                  </p:stCondLst>
                                  <p:childTnLst>
                                    <p:set>
                                      <p:cBhvr>
                                        <p:cTn id="66" dur="1" fill="hold">
                                          <p:stCondLst>
                                            <p:cond delay="0"/>
                                          </p:stCondLst>
                                        </p:cTn>
                                        <p:tgtEl>
                                          <p:spTgt spid="711"/>
                                        </p:tgtEl>
                                        <p:attrNameLst>
                                          <p:attrName>style.visibility</p:attrName>
                                        </p:attrNameLst>
                                      </p:cBhvr>
                                      <p:to>
                                        <p:strVal val="visible"/>
                                      </p:to>
                                    </p:set>
                                    <p:animEffect transition="in" filter="fade">
                                      <p:cBhvr>
                                        <p:cTn id="67" dur="500"/>
                                        <p:tgtEl>
                                          <p:spTgt spid="711"/>
                                        </p:tgtEl>
                                      </p:cBhvr>
                                    </p:animEffect>
                                  </p:childTnLst>
                                </p:cTn>
                              </p:par>
                              <p:par>
                                <p:cTn id="68" presetID="10" presetClass="entr" presetSubtype="0" fill="hold" nodeType="withEffect">
                                  <p:stCondLst>
                                    <p:cond delay="0"/>
                                  </p:stCondLst>
                                  <p:childTnLst>
                                    <p:set>
                                      <p:cBhvr>
                                        <p:cTn id="69" dur="1" fill="hold">
                                          <p:stCondLst>
                                            <p:cond delay="0"/>
                                          </p:stCondLst>
                                        </p:cTn>
                                        <p:tgtEl>
                                          <p:spTgt spid="709"/>
                                        </p:tgtEl>
                                        <p:attrNameLst>
                                          <p:attrName>style.visibility</p:attrName>
                                        </p:attrNameLst>
                                      </p:cBhvr>
                                      <p:to>
                                        <p:strVal val="visible"/>
                                      </p:to>
                                    </p:set>
                                    <p:animEffect transition="in" filter="fade">
                                      <p:cBhvr>
                                        <p:cTn id="70" dur="500"/>
                                        <p:tgtEl>
                                          <p:spTgt spid="709"/>
                                        </p:tgtEl>
                                      </p:cBhvr>
                                    </p:animEffect>
                                  </p:childTnLst>
                                </p:cTn>
                              </p:par>
                              <p:par>
                                <p:cTn id="71" presetID="10" presetClass="entr" presetSubtype="0" fill="hold" nodeType="withEffect">
                                  <p:stCondLst>
                                    <p:cond delay="0"/>
                                  </p:stCondLst>
                                  <p:childTnLst>
                                    <p:set>
                                      <p:cBhvr>
                                        <p:cTn id="72" dur="1" fill="hold">
                                          <p:stCondLst>
                                            <p:cond delay="0"/>
                                          </p:stCondLst>
                                        </p:cTn>
                                        <p:tgtEl>
                                          <p:spTgt spid="759"/>
                                        </p:tgtEl>
                                        <p:attrNameLst>
                                          <p:attrName>style.visibility</p:attrName>
                                        </p:attrNameLst>
                                      </p:cBhvr>
                                      <p:to>
                                        <p:strVal val="visible"/>
                                      </p:to>
                                    </p:set>
                                    <p:animEffect transition="in" filter="fade">
                                      <p:cBhvr>
                                        <p:cTn id="73" dur="500"/>
                                        <p:tgtEl>
                                          <p:spTgt spid="759"/>
                                        </p:tgtEl>
                                      </p:cBhvr>
                                    </p:animEffect>
                                  </p:childTnLst>
                                </p:cTn>
                              </p:par>
                            </p:childTnLst>
                          </p:cTn>
                        </p:par>
                        <p:par>
                          <p:cTn id="74" fill="hold">
                            <p:stCondLst>
                              <p:cond delay="500"/>
                            </p:stCondLst>
                            <p:childTnLst>
                              <p:par>
                                <p:cTn id="75" presetID="10" presetClass="exit" presetSubtype="0" fill="hold" nodeType="afterEffect">
                                  <p:stCondLst>
                                    <p:cond delay="0"/>
                                  </p:stCondLst>
                                  <p:childTnLst>
                                    <p:animEffect transition="out" filter="fade">
                                      <p:cBhvr>
                                        <p:cTn id="76" dur="500"/>
                                        <p:tgtEl>
                                          <p:spTgt spid="717"/>
                                        </p:tgtEl>
                                      </p:cBhvr>
                                    </p:animEffect>
                                    <p:set>
                                      <p:cBhvr>
                                        <p:cTn id="77" dur="1" fill="hold">
                                          <p:stCondLst>
                                            <p:cond delay="500"/>
                                          </p:stCondLst>
                                        </p:cTn>
                                        <p:tgtEl>
                                          <p:spTgt spid="717"/>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718"/>
                                        </p:tgtEl>
                                      </p:cBhvr>
                                    </p:animEffect>
                                    <p:set>
                                      <p:cBhvr>
                                        <p:cTn id="80" dur="1" fill="hold">
                                          <p:stCondLst>
                                            <p:cond delay="500"/>
                                          </p:stCondLst>
                                        </p:cTn>
                                        <p:tgtEl>
                                          <p:spTgt spid="71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714"/>
                                        </p:tgtEl>
                                      </p:cBhvr>
                                    </p:animEffect>
                                    <p:set>
                                      <p:cBhvr>
                                        <p:cTn id="83" dur="1" fill="hold">
                                          <p:stCondLst>
                                            <p:cond delay="500"/>
                                          </p:stCondLst>
                                        </p:cTn>
                                        <p:tgtEl>
                                          <p:spTgt spid="714"/>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716"/>
                                        </p:tgtEl>
                                      </p:cBhvr>
                                    </p:animEffect>
                                    <p:set>
                                      <p:cBhvr>
                                        <p:cTn id="86" dur="1" fill="hold">
                                          <p:stCondLst>
                                            <p:cond delay="500"/>
                                          </p:stCondLst>
                                        </p:cTn>
                                        <p:tgtEl>
                                          <p:spTgt spid="716"/>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710"/>
                                        </p:tgtEl>
                                      </p:cBhvr>
                                    </p:animEffect>
                                    <p:set>
                                      <p:cBhvr>
                                        <p:cTn id="89" dur="1" fill="hold">
                                          <p:stCondLst>
                                            <p:cond delay="500"/>
                                          </p:stCondLst>
                                        </p:cTn>
                                        <p:tgtEl>
                                          <p:spTgt spid="710"/>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720"/>
                                        </p:tgtEl>
                                      </p:cBhvr>
                                    </p:animEffect>
                                    <p:set>
                                      <p:cBhvr>
                                        <p:cTn id="92" dur="1" fill="hold">
                                          <p:stCondLst>
                                            <p:cond delay="500"/>
                                          </p:stCondLst>
                                        </p:cTn>
                                        <p:tgtEl>
                                          <p:spTgt spid="720"/>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721"/>
                                        </p:tgtEl>
                                      </p:cBhvr>
                                    </p:animEffect>
                                    <p:set>
                                      <p:cBhvr>
                                        <p:cTn id="95" dur="1" fill="hold">
                                          <p:stCondLst>
                                            <p:cond delay="500"/>
                                          </p:stCondLst>
                                        </p:cTn>
                                        <p:tgtEl>
                                          <p:spTgt spid="7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712"/>
                                        </p:tgtEl>
                                      </p:cBhvr>
                                    </p:animEffect>
                                    <p:set>
                                      <p:cBhvr>
                                        <p:cTn id="98" dur="1" fill="hold">
                                          <p:stCondLst>
                                            <p:cond delay="500"/>
                                          </p:stCondLst>
                                        </p:cTn>
                                        <p:tgtEl>
                                          <p:spTgt spid="712"/>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743"/>
                                        </p:tgtEl>
                                      </p:cBhvr>
                                    </p:animEffect>
                                    <p:set>
                                      <p:cBhvr>
                                        <p:cTn id="101" dur="1" fill="hold">
                                          <p:stCondLst>
                                            <p:cond delay="500"/>
                                          </p:stCondLst>
                                        </p:cTn>
                                        <p:tgtEl>
                                          <p:spTgt spid="743"/>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744"/>
                                        </p:tgtEl>
                                      </p:cBhvr>
                                    </p:animEffect>
                                    <p:set>
                                      <p:cBhvr>
                                        <p:cTn id="104" dur="1" fill="hold">
                                          <p:stCondLst>
                                            <p:cond delay="500"/>
                                          </p:stCondLst>
                                        </p:cTn>
                                        <p:tgtEl>
                                          <p:spTgt spid="744"/>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746"/>
                                        </p:tgtEl>
                                      </p:cBhvr>
                                    </p:animEffect>
                                    <p:set>
                                      <p:cBhvr>
                                        <p:cTn id="107" dur="1" fill="hold">
                                          <p:stCondLst>
                                            <p:cond delay="500"/>
                                          </p:stCondLst>
                                        </p:cTn>
                                        <p:tgtEl>
                                          <p:spTgt spid="746"/>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749"/>
                                        </p:tgtEl>
                                      </p:cBhvr>
                                    </p:animEffect>
                                    <p:set>
                                      <p:cBhvr>
                                        <p:cTn id="110" dur="1" fill="hold">
                                          <p:stCondLst>
                                            <p:cond delay="500"/>
                                          </p:stCondLst>
                                        </p:cTn>
                                        <p:tgtEl>
                                          <p:spTgt spid="74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709"/>
                                        </p:tgtEl>
                                      </p:cBhvr>
                                    </p:animEffect>
                                    <p:set>
                                      <p:cBhvr>
                                        <p:cTn id="113" dur="1" fill="hold">
                                          <p:stCondLst>
                                            <p:cond delay="500"/>
                                          </p:stCondLst>
                                        </p:cTn>
                                        <p:tgtEl>
                                          <p:spTgt spid="709"/>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711"/>
                                        </p:tgtEl>
                                      </p:cBhvr>
                                    </p:animEffect>
                                    <p:set>
                                      <p:cBhvr>
                                        <p:cTn id="116" dur="1" fill="hold">
                                          <p:stCondLst>
                                            <p:cond delay="500"/>
                                          </p:stCondLst>
                                        </p:cTn>
                                        <p:tgtEl>
                                          <p:spTgt spid="711"/>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715"/>
                                        </p:tgtEl>
                                      </p:cBhvr>
                                    </p:animEffect>
                                    <p:set>
                                      <p:cBhvr>
                                        <p:cTn id="119" dur="1" fill="hold">
                                          <p:stCondLst>
                                            <p:cond delay="500"/>
                                          </p:stCondLst>
                                        </p:cTn>
                                        <p:tgtEl>
                                          <p:spTgt spid="715"/>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713"/>
                                        </p:tgtEl>
                                      </p:cBhvr>
                                    </p:animEffect>
                                    <p:set>
                                      <p:cBhvr>
                                        <p:cTn id="122" dur="1" fill="hold">
                                          <p:stCondLst>
                                            <p:cond delay="500"/>
                                          </p:stCondLst>
                                        </p:cTn>
                                        <p:tgtEl>
                                          <p:spTgt spid="7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DC1EE29-C221-0819-F3BB-6829CB92A9CD}"/>
              </a:ext>
            </a:extLst>
          </p:cNvPr>
          <p:cNvSpPr txBox="1">
            <a:spLocks noChangeArrowheads="1"/>
          </p:cNvSpPr>
          <p:nvPr/>
        </p:nvSpPr>
        <p:spPr bwMode="auto">
          <a:xfrm>
            <a:off x="2603428" y="0"/>
            <a:ext cx="6985145" cy="1143001"/>
          </a:xfrm>
          <a:prstGeom prst="rect">
            <a:avLst/>
          </a:prstGeom>
        </p:spPr>
        <p:txBody>
          <a:bodyPr vert="horz" wrap="square" lIns="109545" tIns="54773" rIns="109545" bIns="54773" numCol="1" rtlCol="0" anchor="ctr"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2A3E74"/>
                </a:solidFill>
                <a:latin typeface="Franklin Gothic Medium" panose="020B0603020102020204" pitchFamily="34" charset="0"/>
                <a:ea typeface="SimSun" panose="02010600030101010101" pitchFamily="2" charset="-122"/>
              </a:rPr>
              <a:t>What is an ARD image collection?</a:t>
            </a:r>
          </a:p>
        </p:txBody>
      </p:sp>
      <p:pic>
        <p:nvPicPr>
          <p:cNvPr id="4" name="Picture 3">
            <a:extLst>
              <a:ext uri="{FF2B5EF4-FFF2-40B4-BE49-F238E27FC236}">
                <a16:creationId xmlns:a16="http://schemas.microsoft.com/office/drawing/2014/main" id="{4B194FA2-3687-0C57-8247-EC47778E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12592" y="946673"/>
            <a:ext cx="8366817" cy="4246857"/>
          </a:xfrm>
          <a:prstGeom prst="rect">
            <a:avLst/>
          </a:prstGeom>
        </p:spPr>
      </p:pic>
      <p:sp>
        <p:nvSpPr>
          <p:cNvPr id="5" name="CustomShape 3">
            <a:extLst>
              <a:ext uri="{FF2B5EF4-FFF2-40B4-BE49-F238E27FC236}">
                <a16:creationId xmlns:a16="http://schemas.microsoft.com/office/drawing/2014/main" id="{A7D62AB1-04DA-BE1D-5B98-B77104AFF4AF}"/>
              </a:ext>
            </a:extLst>
          </p:cNvPr>
          <p:cNvSpPr/>
          <p:nvPr/>
        </p:nvSpPr>
        <p:spPr bwMode="auto">
          <a:xfrm>
            <a:off x="1893346" y="5335792"/>
            <a:ext cx="8401722" cy="1264024"/>
          </a:xfrm>
          <a:prstGeom prst="rect">
            <a:avLst/>
          </a:prstGeom>
          <a:solidFill>
            <a:srgbClr val="DEEBF7"/>
          </a:solidFill>
        </p:spPr>
        <p:txBody>
          <a:bodyPr anchor="ctr"/>
          <a:lstStyle/>
          <a:p>
            <a:pPr algn="ctr" defTabSz="985906">
              <a:defRPr/>
            </a:pPr>
            <a:r>
              <a:rPr lang="en-US" sz="2800" dirty="0">
                <a:solidFill>
                  <a:schemeClr val="accent1">
                    <a:lumMod val="50000"/>
                  </a:schemeClr>
                </a:solidFill>
                <a:latin typeface="Franklin Gothic Book" panose="020B0503020102020204" pitchFamily="34" charset="0"/>
                <a:cs typeface="Latin Modern Sans" panose="00000500000000000000" charset="0"/>
                <a:sym typeface="+mn-ea"/>
              </a:rPr>
              <a:t>Image collections are not regular in space and time. </a:t>
            </a:r>
          </a:p>
          <a:p>
            <a:pPr algn="ctr" defTabSz="985906">
              <a:defRPr/>
            </a:pPr>
            <a:r>
              <a:rPr lang="en-US" sz="2800" dirty="0">
                <a:solidFill>
                  <a:schemeClr val="accent1">
                    <a:lumMod val="50000"/>
                  </a:schemeClr>
                </a:solidFill>
                <a:latin typeface="Franklin Gothic Book" panose="020B0503020102020204" pitchFamily="34" charset="0"/>
                <a:cs typeface="Latin Modern Sans" panose="00000500000000000000" charset="0"/>
                <a:sym typeface="+mn-ea"/>
              </a:rPr>
              <a:t>Bands may have different resolutions.</a:t>
            </a:r>
          </a:p>
          <a:p>
            <a:pPr algn="ctr" defTabSz="985906">
              <a:defRPr/>
            </a:pPr>
            <a:r>
              <a:rPr lang="en-US" sz="2800" dirty="0">
                <a:solidFill>
                  <a:schemeClr val="accent1">
                    <a:lumMod val="50000"/>
                  </a:schemeClr>
                </a:solidFill>
                <a:latin typeface="Franklin Gothic Book" panose="020B0503020102020204" pitchFamily="34" charset="0"/>
                <a:cs typeface="Latin Modern Sans" panose="00000500000000000000" charset="0"/>
                <a:sym typeface="+mn-ea"/>
              </a:rPr>
              <a:t>Temporal intervals may be irregular.</a:t>
            </a:r>
          </a:p>
        </p:txBody>
      </p:sp>
    </p:spTree>
    <p:extLst>
      <p:ext uri="{BB962C8B-B14F-4D97-AF65-F5344CB8AC3E}">
        <p14:creationId xmlns:p14="http://schemas.microsoft.com/office/powerpoint/2010/main" val="187725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53B789F-8066-9B4B-B114-48BE5E7E3CA6}"/>
              </a:ext>
            </a:extLst>
          </p:cNvPr>
          <p:cNvSpPr/>
          <p:nvPr/>
        </p:nvSpPr>
        <p:spPr>
          <a:xfrm>
            <a:off x="2207569" y="907529"/>
            <a:ext cx="7956603" cy="1938992"/>
          </a:xfrm>
          <a:prstGeom prst="rect">
            <a:avLst/>
          </a:prstGeom>
        </p:spPr>
        <p:txBody>
          <a:bodyPr wrap="square">
            <a:spAutoFit/>
          </a:bodyPr>
          <a:lstStyle/>
          <a:p>
            <a:pPr fontAlgn="base">
              <a:spcBef>
                <a:spcPct val="0"/>
              </a:spcBef>
              <a:spcAft>
                <a:spcPct val="0"/>
              </a:spcAft>
            </a:pPr>
            <a:r>
              <a:rPr lang="pt-BR" sz="2400" dirty="0" err="1">
                <a:solidFill>
                  <a:srgbClr val="0261A8"/>
                </a:solidFill>
                <a:latin typeface="Proxima Nova Rg" panose="02000506030000020004" pitchFamily="2" charset="77"/>
                <a:ea typeface="MS PGothic" panose="020B0600070205080204" pitchFamily="34" charset="-128"/>
              </a:rPr>
              <a:t>An</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image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collection</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is</a:t>
            </a:r>
            <a:r>
              <a:rPr lang="pt-BR" sz="2400" dirty="0">
                <a:solidFill>
                  <a:srgbClr val="0261A8"/>
                </a:solidFill>
                <a:latin typeface="Proxima Nova Rg" panose="02000506030000020004" pitchFamily="2" charset="77"/>
                <a:ea typeface="MS PGothic" panose="020B0600070205080204" pitchFamily="34" charset="-128"/>
              </a:rPr>
              <a:t> a set </a:t>
            </a:r>
            <a:r>
              <a:rPr lang="pt-BR" sz="2400" dirty="0" err="1">
                <a:solidFill>
                  <a:srgbClr val="0261A8"/>
                </a:solidFill>
                <a:latin typeface="Proxima Nova Rg" panose="02000506030000020004" pitchFamily="2" charset="77"/>
                <a:ea typeface="MS PGothic" panose="020B0600070205080204" pitchFamily="34" charset="-128"/>
              </a:rPr>
              <a:t>of</a:t>
            </a:r>
            <a:r>
              <a:rPr lang="pt-BR" sz="2400" dirty="0">
                <a:solidFill>
                  <a:srgbClr val="0261A8"/>
                </a:solidFill>
                <a:latin typeface="Proxima Nova Rg" panose="02000506030000020004" pitchFamily="2" charset="77"/>
                <a:ea typeface="MS PGothic" panose="020B0600070205080204" pitchFamily="34" charset="-128"/>
              </a:rPr>
              <a:t> 2D </a:t>
            </a:r>
            <a:r>
              <a:rPr lang="pt-BR" sz="2400" dirty="0" err="1">
                <a:solidFill>
                  <a:srgbClr val="0261A8"/>
                </a:solidFill>
                <a:latin typeface="Proxima Nova Rg" panose="02000506030000020004" pitchFamily="2" charset="77"/>
                <a:ea typeface="MS PGothic" panose="020B0600070205080204" pitchFamily="34" charset="-128"/>
              </a:rPr>
              <a:t>images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where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each</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image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contains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spectral</a:t>
            </a:r>
            <a:r>
              <a:rPr lang="pt-BR" sz="2400" dirty="0">
                <a:solidFill>
                  <a:srgbClr val="0261A8"/>
                </a:solidFill>
                <a:latin typeface="Proxima Nova Rg" panose="02000506030000020004" pitchFamily="2" charset="77"/>
                <a:ea typeface="MS PGothic" panose="020B0600070205080204" pitchFamily="34" charset="-128"/>
              </a:rPr>
              <a:t> bands. </a:t>
            </a:r>
            <a:r>
              <a:rPr lang="pt-BR" sz="2400" dirty="0" err="1">
                <a:solidFill>
                  <a:srgbClr val="0261A8"/>
                </a:solidFill>
                <a:latin typeface="Proxima Nova Rg" panose="02000506030000020004" pitchFamily="2" charset="77"/>
                <a:ea typeface="MS PGothic" panose="020B0600070205080204" pitchFamily="34" charset="-128"/>
              </a:rPr>
              <a:t>All</a:t>
            </a:r>
            <a:r>
              <a:rPr lang="pt-BR" sz="2400" dirty="0">
                <a:solidFill>
                  <a:srgbClr val="0261A8"/>
                </a:solidFill>
                <a:latin typeface="Proxima Nova Rg" panose="02000506030000020004" pitchFamily="2" charset="77"/>
                <a:ea typeface="MS PGothic" panose="020B0600070205080204" pitchFamily="34" charset="-128"/>
              </a:rPr>
              <a:t> bands </a:t>
            </a:r>
            <a:r>
              <a:rPr lang="pt-BR" sz="2400" dirty="0" err="1">
                <a:solidFill>
                  <a:srgbClr val="0261A8"/>
                </a:solidFill>
                <a:latin typeface="Proxima Nova Rg" panose="02000506030000020004" pitchFamily="2" charset="77"/>
                <a:ea typeface="MS PGothic" panose="020B0600070205080204" pitchFamily="34" charset="-128"/>
              </a:rPr>
              <a:t>from</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one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image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share</a:t>
            </a:r>
            <a:r>
              <a:rPr lang="pt-BR" sz="2400" dirty="0">
                <a:solidFill>
                  <a:srgbClr val="0261A8"/>
                </a:solidFill>
                <a:latin typeface="Proxima Nova Rg" panose="02000506030000020004" pitchFamily="2" charset="77"/>
                <a:ea typeface="MS PGothic" panose="020B0600070205080204" pitchFamily="34" charset="-128"/>
              </a:rPr>
              <a:t> a common </a:t>
            </a:r>
            <a:r>
              <a:rPr lang="pt-BR" sz="2400" dirty="0" err="1">
                <a:solidFill>
                  <a:srgbClr val="0261A8"/>
                </a:solidFill>
                <a:latin typeface="Proxima Nova Rg" panose="02000506030000020004" pitchFamily="2" charset="77"/>
                <a:ea typeface="MS PGothic" panose="020B0600070205080204" pitchFamily="34" charset="-128"/>
              </a:rPr>
              <a:t>spatial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footprint</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acquisition</a:t>
            </a:r>
            <a:r>
              <a:rPr lang="pt-BR" sz="2400" dirty="0">
                <a:solidFill>
                  <a:srgbClr val="0261A8"/>
                </a:solidFill>
                <a:latin typeface="Proxima Nova Rg" panose="02000506030000020004" pitchFamily="2" charset="77"/>
                <a:ea typeface="MS PGothic" panose="020B0600070205080204" pitchFamily="34" charset="-128"/>
              </a:rPr>
              <a:t> date/time, </a:t>
            </a:r>
            <a:r>
              <a:rPr lang="pt-BR" sz="2400" dirty="0" err="1">
                <a:solidFill>
                  <a:srgbClr val="0261A8"/>
                </a:solidFill>
                <a:latin typeface="Proxima Nova Rg" panose="02000506030000020004" pitchFamily="2" charset="77"/>
                <a:ea typeface="MS PGothic" panose="020B0600070205080204" pitchFamily="34" charset="-128"/>
              </a:rPr>
              <a:t>and</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spatial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reference</a:t>
            </a:r>
            <a:r>
              <a:rPr lang="pt-BR" sz="2400" dirty="0">
                <a:solidFill>
                  <a:srgbClr val="0261A8"/>
                </a:solidFill>
                <a:latin typeface="Proxima Nova Rg" panose="02000506030000020004" pitchFamily="2" charset="77"/>
                <a:ea typeface="MS PGothic" panose="020B0600070205080204" pitchFamily="34" charset="-128"/>
              </a:rPr>
              <a:t> system. </a:t>
            </a:r>
            <a:r>
              <a:rPr lang="pt-BR" sz="2400" dirty="0" err="1">
                <a:solidFill>
                  <a:srgbClr val="0261A8"/>
                </a:solidFill>
                <a:latin typeface="Proxima Nova Rg" panose="02000506030000020004" pitchFamily="2" charset="77"/>
                <a:ea typeface="MS PGothic" panose="020B0600070205080204" pitchFamily="34" charset="-128"/>
              </a:rPr>
              <a:t>Images</a:t>
            </a:r>
            <a:r>
              <a:rPr lang="pt-BR" sz="2400" dirty="0">
                <a:solidFill>
                  <a:srgbClr val="0261A8"/>
                </a:solidFill>
                <a:latin typeface="Proxima Nova Rg" panose="02000506030000020004" pitchFamily="2" charset="77"/>
                <a:ea typeface="MS PGothic" panose="020B0600070205080204" pitchFamily="34" charset="-128"/>
              </a:rPr>
              <a:t> in a </a:t>
            </a:r>
            <a:r>
              <a:rPr lang="pt-BR" sz="2400" dirty="0" err="1">
                <a:solidFill>
                  <a:srgbClr val="0261A8"/>
                </a:solidFill>
                <a:latin typeface="Proxima Nova Rg" panose="02000506030000020004" pitchFamily="2" charset="77"/>
                <a:ea typeface="MS PGothic" panose="020B0600070205080204" pitchFamily="34" charset="-128"/>
              </a:rPr>
              <a:t>collection</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may</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have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different</a:t>
            </a:r>
            <a:r>
              <a:rPr lang="pt-BR" sz="2400" dirty="0">
                <a:solidFill>
                  <a:srgbClr val="0261A8"/>
                </a:solidFill>
                <a:latin typeface="Proxima Nova Rg" panose="02000506030000020004" pitchFamily="2" charset="77"/>
                <a:ea typeface="MS PGothic" panose="020B0600070205080204" pitchFamily="34" charset="-128"/>
              </a:rPr>
              <a:t> pixel </a:t>
            </a:r>
            <a:r>
              <a:rPr lang="pt-BR" sz="2400" dirty="0" err="1">
                <a:solidFill>
                  <a:srgbClr val="0261A8"/>
                </a:solidFill>
                <a:latin typeface="Proxima Nova Rg" panose="02000506030000020004" pitchFamily="2" charset="77"/>
                <a:ea typeface="MS PGothic" panose="020B0600070205080204" pitchFamily="34" charset="-128"/>
              </a:rPr>
              <a:t>sizes</a:t>
            </a:r>
            <a:r>
              <a:rPr lang="pt-BR" sz="2400" dirty="0">
                <a:solidFill>
                  <a:srgbClr val="0261A8"/>
                </a:solidFill>
                <a:latin typeface="Proxima Nova Rg" panose="02000506030000020004" pitchFamily="2" charset="77"/>
                <a:ea typeface="MS PGothic" panose="020B0600070205080204" pitchFamily="34" charset="-128"/>
              </a:rPr>
              <a:t>. </a:t>
            </a:r>
          </a:p>
        </p:txBody>
      </p:sp>
      <p:sp>
        <p:nvSpPr>
          <p:cNvPr id="3" name="Text Box 3">
            <a:extLst>
              <a:ext uri="{FF2B5EF4-FFF2-40B4-BE49-F238E27FC236}">
                <a16:creationId xmlns:a16="http://schemas.microsoft.com/office/drawing/2014/main" id="{F20260D4-790B-294B-A987-454BC2C14F88}"/>
              </a:ext>
            </a:extLst>
          </p:cNvPr>
          <p:cNvSpPr txBox="1">
            <a:spLocks noChangeArrowheads="1"/>
          </p:cNvSpPr>
          <p:nvPr/>
        </p:nvSpPr>
        <p:spPr bwMode="auto">
          <a:xfrm>
            <a:off x="4195020" y="6488668"/>
            <a:ext cx="3801961" cy="369332"/>
          </a:xfrm>
          <a:prstGeom prst="rect">
            <a:avLst/>
          </a:prstGeom>
          <a:no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defTabSz="822894" eaLnBrk="1" hangingPunct="1">
              <a:spcBef>
                <a:spcPct val="20000"/>
              </a:spcBef>
              <a:buClr>
                <a:srgbClr val="00007D"/>
              </a:buClr>
              <a:buSzPct val="75000"/>
              <a:defRPr/>
            </a:pPr>
            <a:r>
              <a:rPr lang="en-US" sz="1800" dirty="0">
                <a:solidFill>
                  <a:srgbClr val="004375"/>
                </a:solidFill>
                <a:latin typeface="Proxima Nova Rg" panose="02000506030000020004" pitchFamily="2" charset="77"/>
              </a:rPr>
              <a:t>source: Appel and </a:t>
            </a:r>
            <a:r>
              <a:rPr lang="en-US" sz="1800" dirty="0" err="1">
                <a:solidFill>
                  <a:srgbClr val="004375"/>
                </a:solidFill>
                <a:latin typeface="Proxima Nova Rg" panose="02000506030000020004" pitchFamily="2" charset="77"/>
              </a:rPr>
              <a:t>Pebesma</a:t>
            </a:r>
            <a:r>
              <a:rPr lang="en-US" sz="1800" dirty="0">
                <a:solidFill>
                  <a:srgbClr val="004375"/>
                </a:solidFill>
                <a:latin typeface="Proxima Nova Rg" panose="02000506030000020004" pitchFamily="2" charset="77"/>
              </a:rPr>
              <a:t> (2018)</a:t>
            </a:r>
          </a:p>
        </p:txBody>
      </p:sp>
      <p:sp>
        <p:nvSpPr>
          <p:cNvPr id="4" name="Título 1">
            <a:extLst>
              <a:ext uri="{FF2B5EF4-FFF2-40B4-BE49-F238E27FC236}">
                <a16:creationId xmlns:a16="http://schemas.microsoft.com/office/drawing/2014/main" id="{35D63C04-1097-6747-B413-C0DD131EE3E4}"/>
              </a:ext>
            </a:extLst>
          </p:cNvPr>
          <p:cNvSpPr txBox="1">
            <a:spLocks/>
          </p:cNvSpPr>
          <p:nvPr/>
        </p:nvSpPr>
        <p:spPr>
          <a:xfrm>
            <a:off x="1835297" y="168927"/>
            <a:ext cx="8229601" cy="754285"/>
          </a:xfrm>
          <a:prstGeom prst="rect">
            <a:avLst/>
          </a:prstGeom>
        </p:spPr>
        <p:txBody>
          <a:bodyPr>
            <a:normAutofit/>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r>
              <a:rPr lang="pt-BR" sz="3200" kern="0" dirty="0" err="1">
                <a:solidFill>
                  <a:srgbClr val="0261A8"/>
                </a:solidFill>
                <a:latin typeface="Proxima Nova Lt" panose="02000506030000020004" pitchFamily="2" charset="77"/>
              </a:rPr>
              <a:t>What</a:t>
            </a:r>
            <a:r>
              <a:rPr lang="pt-BR" sz="3200" kern="0" dirty="0">
                <a:solidFill>
                  <a:srgbClr val="0261A8"/>
                </a:solidFill>
                <a:latin typeface="Proxima Nova Lt" panose="02000506030000020004" pitchFamily="2" charset="77"/>
              </a:rPr>
              <a:t> </a:t>
            </a:r>
            <a:r>
              <a:rPr lang="pt-BR" sz="3200" kern="0" dirty="0" err="1">
                <a:solidFill>
                  <a:srgbClr val="0261A8"/>
                </a:solidFill>
                <a:latin typeface="Proxima Nova Lt" panose="02000506030000020004" pitchFamily="2" charset="77"/>
              </a:rPr>
              <a:t>is</a:t>
            </a:r>
            <a:r>
              <a:rPr lang="pt-BR" sz="3200" kern="0" dirty="0">
                <a:solidFill>
                  <a:srgbClr val="0261A8"/>
                </a:solidFill>
                <a:latin typeface="Proxima Nova Lt" panose="02000506030000020004" pitchFamily="2" charset="77"/>
              </a:rPr>
              <a:t> </a:t>
            </a:r>
            <a:r>
              <a:rPr lang="pt-BR" sz="3200" kern="0" dirty="0" err="1">
                <a:solidFill>
                  <a:srgbClr val="0261A8"/>
                </a:solidFill>
                <a:latin typeface="Proxima Nova Lt" panose="02000506030000020004" pitchFamily="2" charset="77"/>
              </a:rPr>
              <a:t>an</a:t>
            </a:r>
            <a:r>
              <a:rPr lang="pt-BR" sz="3200" kern="0" dirty="0">
                <a:solidFill>
                  <a:srgbClr val="0261A8"/>
                </a:solidFill>
                <a:latin typeface="Proxima Nova Lt" panose="02000506030000020004" pitchFamily="2" charset="77"/>
              </a:rPr>
              <a:t> ARD </a:t>
            </a:r>
            <a:r>
              <a:rPr lang="pt-BR" sz="3200" kern="0" dirty="0" err="1">
                <a:solidFill>
                  <a:srgbClr val="0261A8"/>
                </a:solidFill>
                <a:latin typeface="Proxima Nova Lt" panose="02000506030000020004" pitchFamily="2" charset="77"/>
              </a:rPr>
              <a:t>image</a:t>
            </a:r>
            <a:r>
              <a:rPr lang="pt-BR" sz="3200" kern="0" dirty="0">
                <a:solidFill>
                  <a:srgbClr val="0261A8"/>
                </a:solidFill>
                <a:latin typeface="Proxima Nova Lt" panose="02000506030000020004" pitchFamily="2" charset="77"/>
              </a:rPr>
              <a:t> </a:t>
            </a:r>
            <a:r>
              <a:rPr lang="pt-BR" sz="3200" kern="0" dirty="0" err="1">
                <a:solidFill>
                  <a:srgbClr val="0261A8"/>
                </a:solidFill>
                <a:latin typeface="Proxima Nova Lt" panose="02000506030000020004" pitchFamily="2" charset="77"/>
              </a:rPr>
              <a:t>collection</a:t>
            </a:r>
            <a:r>
              <a:rPr lang="pt-BR" sz="3200" kern="0" dirty="0">
                <a:solidFill>
                  <a:srgbClr val="0261A8"/>
                </a:solidFill>
                <a:latin typeface="Proxima Nova Lt" panose="02000506030000020004" pitchFamily="2" charset="77"/>
              </a:rPr>
              <a:t>?</a:t>
            </a:r>
          </a:p>
        </p:txBody>
      </p:sp>
      <p:pic>
        <p:nvPicPr>
          <p:cNvPr id="6" name="Imagem 5">
            <a:extLst>
              <a:ext uri="{FF2B5EF4-FFF2-40B4-BE49-F238E27FC236}">
                <a16:creationId xmlns:a16="http://schemas.microsoft.com/office/drawing/2014/main" id="{BE4F98E4-A985-BC43-AB34-97512F8FB5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10738" y="2957740"/>
            <a:ext cx="5750262" cy="3419708"/>
          </a:xfrm>
          <a:prstGeom prst="rect">
            <a:avLst/>
          </a:prstGeom>
        </p:spPr>
      </p:pic>
    </p:spTree>
    <p:extLst>
      <p:ext uri="{BB962C8B-B14F-4D97-AF65-F5344CB8AC3E}">
        <p14:creationId xmlns:p14="http://schemas.microsoft.com/office/powerpoint/2010/main" val="334650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1191A9-0628-634B-ABA5-71AA5EAD8170}"/>
              </a:ext>
            </a:extLst>
          </p:cNvPr>
          <p:cNvSpPr/>
          <p:nvPr/>
        </p:nvSpPr>
        <p:spPr>
          <a:xfrm>
            <a:off x="2282046" y="6358941"/>
            <a:ext cx="8093346" cy="523220"/>
          </a:xfrm>
          <a:prstGeom prst="rect">
            <a:avLst/>
          </a:prstGeom>
          <a:solidFill>
            <a:srgbClr val="DEEBF7"/>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Google, Weibo, Twitter/X, WeChat, Waze,…</a:t>
            </a:r>
          </a:p>
        </p:txBody>
      </p:sp>
      <p:sp>
        <p:nvSpPr>
          <p:cNvPr id="5" name="Title 2">
            <a:extLst>
              <a:ext uri="{FF2B5EF4-FFF2-40B4-BE49-F238E27FC236}">
                <a16:creationId xmlns:a16="http://schemas.microsoft.com/office/drawing/2014/main" id="{84E5CCB4-D852-054C-92C6-34B1BDA53429}"/>
              </a:ext>
            </a:extLst>
          </p:cNvPr>
          <p:cNvSpPr txBox="1">
            <a:spLocks/>
          </p:cNvSpPr>
          <p:nvPr/>
        </p:nvSpPr>
        <p:spPr>
          <a:xfrm>
            <a:off x="1436132" y="20370"/>
            <a:ext cx="9340388" cy="793167"/>
          </a:xfrm>
          <a:prstGeom prst="rect">
            <a:avLst/>
          </a:prstGeom>
          <a:noFill/>
          <a:ln w="12700">
            <a:miter lim="400000"/>
          </a:ln>
          <a:extLst>
            <a:ext uri="{C572A759-6A51-4108-AA02-DFA0A04FC94B}">
              <ma14:wrappingTextBoxFlag xmlns:ma14="http://schemas.microsoft.com/office/mac/drawingml/2011/main" xmlns="" val="1"/>
            </a:ext>
          </a:extLst>
        </p:spPr>
        <p:txBody>
          <a:bodyPr lIns="58520" tIns="58520" rIns="58520" bIns="58520" anchor="ctr">
            <a:noAutofit/>
          </a:bodyPr>
          <a:lstStyle>
            <a:lvl1pPr marL="0" marR="0" indent="0" algn="ctr" defTabSz="914367" rtl="0" latinLnBrk="0">
              <a:lnSpc>
                <a:spcPct val="100000"/>
              </a:lnSpc>
              <a:spcBef>
                <a:spcPts val="0"/>
              </a:spcBef>
              <a:spcAft>
                <a:spcPts val="0"/>
              </a:spcAft>
              <a:buClrTx/>
              <a:buSzTx/>
              <a:buFontTx/>
              <a:buNone/>
              <a:tabLst/>
              <a:defRPr sz="4000" b="0" i="0" u="none" strike="noStrike" cap="none" spc="0" baseline="0">
                <a:ln>
                  <a:noFill/>
                </a:ln>
                <a:solidFill>
                  <a:schemeClr val="accent1">
                    <a:lumMod val="75000"/>
                  </a:schemeClr>
                </a:solidFill>
                <a:uFillTx/>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fontAlgn="auto"/>
            <a:r>
              <a:rPr lang="en-US" kern="0" dirty="0">
                <a:solidFill>
                  <a:srgbClr val="004375"/>
                </a:solidFill>
                <a:ea typeface="Franklin Gothic Medium" charset="0"/>
                <a:cs typeface="Calibri" panose="020F0502020204030204" pitchFamily="34" charset="0"/>
              </a:rPr>
              <a:t>The new digital economy</a:t>
            </a:r>
          </a:p>
        </p:txBody>
      </p:sp>
      <p:sp>
        <p:nvSpPr>
          <p:cNvPr id="8" name="Rectangle 7">
            <a:extLst>
              <a:ext uri="{FF2B5EF4-FFF2-40B4-BE49-F238E27FC236}">
                <a16:creationId xmlns:a16="http://schemas.microsoft.com/office/drawing/2014/main" id="{12B46DC1-56BA-544F-A953-BAF6BA68DE2E}"/>
              </a:ext>
            </a:extLst>
          </p:cNvPr>
          <p:cNvSpPr/>
          <p:nvPr/>
        </p:nvSpPr>
        <p:spPr>
          <a:xfrm>
            <a:off x="1483746" y="5569470"/>
            <a:ext cx="1613022" cy="523220"/>
          </a:xfrm>
          <a:prstGeom prst="rect">
            <a:avLst/>
          </a:prstGeom>
          <a:solidFill>
            <a:srgbClr val="DEEBF7"/>
          </a:solidFill>
        </p:spPr>
        <p:txBody>
          <a:bodyPr wrap="square">
            <a:spAutoFit/>
          </a:bodyPr>
          <a:lstStyle/>
          <a:p>
            <a:pPr algn="ct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big data</a:t>
            </a:r>
          </a:p>
        </p:txBody>
      </p:sp>
      <p:sp>
        <p:nvSpPr>
          <p:cNvPr id="10" name="Rectangle 9">
            <a:extLst>
              <a:ext uri="{FF2B5EF4-FFF2-40B4-BE49-F238E27FC236}">
                <a16:creationId xmlns:a16="http://schemas.microsoft.com/office/drawing/2014/main" id="{53110BC0-2775-F94D-8644-096AF7B0F9DB}"/>
              </a:ext>
            </a:extLst>
          </p:cNvPr>
          <p:cNvSpPr/>
          <p:nvPr/>
        </p:nvSpPr>
        <p:spPr>
          <a:xfrm>
            <a:off x="4999363" y="5569470"/>
            <a:ext cx="2160244" cy="523220"/>
          </a:xfrm>
          <a:prstGeom prst="rect">
            <a:avLst/>
          </a:prstGeom>
          <a:solidFill>
            <a:srgbClr val="DEEBF7"/>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public APIs</a:t>
            </a:r>
          </a:p>
        </p:txBody>
      </p:sp>
      <p:sp>
        <p:nvSpPr>
          <p:cNvPr id="14" name="Rectangle 13">
            <a:extLst>
              <a:ext uri="{FF2B5EF4-FFF2-40B4-BE49-F238E27FC236}">
                <a16:creationId xmlns:a16="http://schemas.microsoft.com/office/drawing/2014/main" id="{486A15E8-1164-5743-886D-EBECFDE2797E}"/>
              </a:ext>
            </a:extLst>
          </p:cNvPr>
          <p:cNvSpPr/>
          <p:nvPr/>
        </p:nvSpPr>
        <p:spPr>
          <a:xfrm>
            <a:off x="8670325" y="5566251"/>
            <a:ext cx="2183206" cy="523220"/>
          </a:xfrm>
          <a:prstGeom prst="rect">
            <a:avLst/>
          </a:prstGeom>
          <a:solidFill>
            <a:srgbClr val="DEEBF7"/>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massive use</a:t>
            </a:r>
          </a:p>
        </p:txBody>
      </p:sp>
      <p:sp>
        <p:nvSpPr>
          <p:cNvPr id="17" name="Rectangle 16">
            <a:extLst>
              <a:ext uri="{FF2B5EF4-FFF2-40B4-BE49-F238E27FC236}">
                <a16:creationId xmlns:a16="http://schemas.microsoft.com/office/drawing/2014/main" id="{81D21130-7095-614C-B9E2-9A98CAB5F808}"/>
              </a:ext>
            </a:extLst>
          </p:cNvPr>
          <p:cNvSpPr/>
          <p:nvPr/>
        </p:nvSpPr>
        <p:spPr>
          <a:xfrm>
            <a:off x="5089003" y="1833304"/>
            <a:ext cx="1956580" cy="1569660"/>
          </a:xfrm>
          <a:prstGeom prst="rect">
            <a:avLst/>
          </a:prstGeom>
          <a:solidFill>
            <a:srgbClr val="DEEBF7"/>
          </a:solidFill>
        </p:spPr>
        <p:txBody>
          <a:bodyPr wrap="square">
            <a:spAutoFit/>
          </a:bodyPr>
          <a:lstStyle/>
          <a:p>
            <a:pPr defTabSz="369676" fontAlgn="auto" hangingPunct="0">
              <a:spcBef>
                <a:spcPts val="0"/>
              </a:spcBef>
              <a:spcAft>
                <a:spcPts val="0"/>
              </a:spcAft>
            </a:pPr>
            <a:r>
              <a:rPr lang="en-US" sz="32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Low access cost</a:t>
            </a:r>
          </a:p>
        </p:txBody>
      </p:sp>
      <p:sp>
        <p:nvSpPr>
          <p:cNvPr id="20" name="Text Box 2">
            <a:extLst>
              <a:ext uri="{FF2B5EF4-FFF2-40B4-BE49-F238E27FC236}">
                <a16:creationId xmlns:a16="http://schemas.microsoft.com/office/drawing/2014/main" id="{2EE282C6-0002-C34C-B02F-6E8F21A76CA9}"/>
              </a:ext>
            </a:extLst>
          </p:cNvPr>
          <p:cNvSpPr txBox="1">
            <a:spLocks noChangeArrowheads="1"/>
          </p:cNvSpPr>
          <p:nvPr/>
        </p:nvSpPr>
        <p:spPr bwMode="auto">
          <a:xfrm>
            <a:off x="10272464" y="0"/>
            <a:ext cx="1907213" cy="304673"/>
          </a:xfrm>
          <a:prstGeom prst="rect">
            <a:avLst/>
          </a:prstGeom>
          <a:noFill/>
          <a:ln>
            <a:noFill/>
          </a:ln>
        </p:spPr>
        <p:txBody>
          <a:bodyPr wrap="square" lIns="82271" tIns="41135" rIns="82271" bIns="4113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440" b="0" u="none" dirty="0">
                <a:solidFill>
                  <a:schemeClr val="accent1">
                    <a:lumMod val="75000"/>
                  </a:schemeClr>
                </a:solidFill>
                <a:latin typeface="Franklin Gothic Book" panose="020B0503020102020204" pitchFamily="34" charset="0"/>
                <a:cs typeface="Franklin Gothic Book Regular" charset="0"/>
              </a:rPr>
              <a:t>images: </a:t>
            </a:r>
            <a:r>
              <a:rPr lang="en-US" sz="1440" b="0" u="none" dirty="0" err="1">
                <a:solidFill>
                  <a:schemeClr val="accent1">
                    <a:lumMod val="75000"/>
                  </a:schemeClr>
                </a:solidFill>
                <a:latin typeface="Franklin Gothic Book" panose="020B0503020102020204" pitchFamily="34" charset="0"/>
                <a:cs typeface="Franklin Gothic Book Regular" charset="0"/>
              </a:rPr>
              <a:t>shutterstock</a:t>
            </a:r>
            <a:endParaRPr lang="en-US" sz="1440" b="0" u="none" dirty="0">
              <a:solidFill>
                <a:schemeClr val="accent1">
                  <a:lumMod val="75000"/>
                </a:schemeClr>
              </a:solidFill>
              <a:latin typeface="Franklin Gothic Book" panose="020B0503020102020204" pitchFamily="34" charset="0"/>
              <a:cs typeface="Franklin Gothic Book Regular" charset="0"/>
            </a:endParaRPr>
          </a:p>
        </p:txBody>
      </p:sp>
      <p:sp>
        <p:nvSpPr>
          <p:cNvPr id="18" name="Right Arrow 17">
            <a:extLst>
              <a:ext uri="{FF2B5EF4-FFF2-40B4-BE49-F238E27FC236}">
                <a16:creationId xmlns:a16="http://schemas.microsoft.com/office/drawing/2014/main" id="{33618B84-4FB9-6A44-B9E9-B5274A3692EE}"/>
              </a:ext>
            </a:extLst>
          </p:cNvPr>
          <p:cNvSpPr/>
          <p:nvPr/>
        </p:nvSpPr>
        <p:spPr>
          <a:xfrm>
            <a:off x="5274701" y="3987060"/>
            <a:ext cx="1642597" cy="843713"/>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ctr">
            <a:spAutoFit/>
          </a:bodyPr>
          <a:lstStyle/>
          <a:p>
            <a:pPr defTabSz="525780" fontAlgn="auto" hangingPunct="0">
              <a:spcBef>
                <a:spcPts val="0"/>
              </a:spcBef>
              <a:spcAft>
                <a:spcPts val="0"/>
              </a:spcAft>
            </a:pPr>
            <a:endParaRPr lang="en-US" sz="2160" b="0" u="none" dirty="0">
              <a:solidFill>
                <a:srgbClr val="FFFFFF"/>
              </a:solidFill>
              <a:latin typeface="Franklin Gothic Book" panose="020B0503020102020204" pitchFamily="34" charset="0"/>
              <a:ea typeface="+mn-ea"/>
              <a:sym typeface="Helvetica Light"/>
            </a:endParaRPr>
          </a:p>
        </p:txBody>
      </p:sp>
      <p:pic>
        <p:nvPicPr>
          <p:cNvPr id="13" name="Picture 12">
            <a:extLst>
              <a:ext uri="{FF2B5EF4-FFF2-40B4-BE49-F238E27FC236}">
                <a16:creationId xmlns:a16="http://schemas.microsoft.com/office/drawing/2014/main" id="{6D1C2093-8451-1942-BD5E-D90B45F19798}"/>
              </a:ext>
            </a:extLst>
          </p:cNvPr>
          <p:cNvPicPr>
            <a:picLocks noChangeAspect="1"/>
          </p:cNvPicPr>
          <p:nvPr/>
        </p:nvPicPr>
        <p:blipFill>
          <a:blip r:embed="rId3"/>
          <a:stretch>
            <a:fillRect/>
          </a:stretch>
        </p:blipFill>
        <p:spPr>
          <a:xfrm>
            <a:off x="268887" y="802116"/>
            <a:ext cx="4570246" cy="4707315"/>
          </a:xfrm>
          <a:prstGeom prst="rect">
            <a:avLst/>
          </a:prstGeom>
        </p:spPr>
      </p:pic>
      <p:pic>
        <p:nvPicPr>
          <p:cNvPr id="21" name="Picture 20">
            <a:extLst>
              <a:ext uri="{FF2B5EF4-FFF2-40B4-BE49-F238E27FC236}">
                <a16:creationId xmlns:a16="http://schemas.microsoft.com/office/drawing/2014/main" id="{4F397A8F-F191-4447-8D0D-A6833F03D25C}"/>
              </a:ext>
            </a:extLst>
          </p:cNvPr>
          <p:cNvPicPr>
            <a:picLocks noChangeAspect="1"/>
          </p:cNvPicPr>
          <p:nvPr/>
        </p:nvPicPr>
        <p:blipFill>
          <a:blip r:embed="rId4"/>
          <a:stretch>
            <a:fillRect/>
          </a:stretch>
        </p:blipFill>
        <p:spPr>
          <a:xfrm>
            <a:off x="7352869" y="814749"/>
            <a:ext cx="4547480" cy="4705456"/>
          </a:xfrm>
          <a:prstGeom prst="rect">
            <a:avLst/>
          </a:prstGeom>
        </p:spPr>
      </p:pic>
    </p:spTree>
    <p:extLst>
      <p:ext uri="{BB962C8B-B14F-4D97-AF65-F5344CB8AC3E}">
        <p14:creationId xmlns:p14="http://schemas.microsoft.com/office/powerpoint/2010/main" val="202695477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2">
            <a:extLst>
              <a:ext uri="{FF2B5EF4-FFF2-40B4-BE49-F238E27FC236}">
                <a16:creationId xmlns:a16="http://schemas.microsoft.com/office/drawing/2014/main" id="{5B417D42-4639-054B-BE27-A8D3FD8F4A2A}"/>
              </a:ext>
            </a:extLst>
          </p:cNvPr>
          <p:cNvSpPr>
            <a:spLocks noGrp="1" noChangeArrowheads="1"/>
          </p:cNvSpPr>
          <p:nvPr>
            <p:ph type="title"/>
          </p:nvPr>
        </p:nvSpPr>
        <p:spPr bwMode="auto">
          <a:xfrm>
            <a:off x="2895639" y="116781"/>
            <a:ext cx="6400723" cy="1143001"/>
          </a:xfrm>
        </p:spPr>
        <p:txBody>
          <a:bodyPr vert="horz" wrap="square" lIns="109545" tIns="54773" rIns="109545" bIns="54773" numCol="1" rtlCol="0" anchor="ctr" compatLnSpc="1">
            <a:prstTxWarp prst="textNoShape">
              <a:avLst/>
            </a:prstTxWarp>
            <a:normAutofit/>
          </a:bodyPr>
          <a:lstStyle/>
          <a:p>
            <a:r>
              <a:rPr lang="en-US" altLang="zh-CN" dirty="0">
                <a:solidFill>
                  <a:srgbClr val="2A3E74"/>
                </a:solidFill>
                <a:latin typeface="Franklin Gothic Medium" panose="020B0603020102020204" pitchFamily="34" charset="0"/>
                <a:ea typeface="SimSun" panose="02010600030101010101" pitchFamily="2" charset="-122"/>
              </a:rPr>
              <a:t>What is an EO data cube?</a:t>
            </a:r>
          </a:p>
        </p:txBody>
      </p:sp>
      <p:sp>
        <p:nvSpPr>
          <p:cNvPr id="7" name="CustomShape 3">
            <a:extLst>
              <a:ext uri="{FF2B5EF4-FFF2-40B4-BE49-F238E27FC236}">
                <a16:creationId xmlns:a16="http://schemas.microsoft.com/office/drawing/2014/main" id="{EF914075-CD0A-7746-9B14-C76F45EC107A}"/>
              </a:ext>
            </a:extLst>
          </p:cNvPr>
          <p:cNvSpPr/>
          <p:nvPr/>
        </p:nvSpPr>
        <p:spPr bwMode="auto">
          <a:xfrm>
            <a:off x="1999755" y="5782074"/>
            <a:ext cx="8214006" cy="561041"/>
          </a:xfrm>
          <a:prstGeom prst="rect">
            <a:avLst/>
          </a:prstGeom>
          <a:solidFill>
            <a:srgbClr val="DEEBF7"/>
          </a:solidFill>
        </p:spPr>
        <p:txBody>
          <a:bodyPr anchor="ctr"/>
          <a:lstStyle/>
          <a:p>
            <a:pPr algn="ctr" defTabSz="985906">
              <a:defRPr/>
            </a:pPr>
            <a:r>
              <a:rPr lang="en-US" sz="2800" dirty="0">
                <a:solidFill>
                  <a:schemeClr val="accent1">
                    <a:lumMod val="50000"/>
                  </a:schemeClr>
                </a:solidFill>
                <a:latin typeface="Franklin Gothic Book" panose="020B0503020102020204" pitchFamily="34" charset="0"/>
                <a:cs typeface="Latin Modern Sans" panose="00000500000000000000" charset="0"/>
                <a:sym typeface="+mn-ea"/>
              </a:rPr>
              <a:t>Data cube =  regular partitions of space and time</a:t>
            </a:r>
          </a:p>
        </p:txBody>
      </p:sp>
      <p:pic>
        <p:nvPicPr>
          <p:cNvPr id="23555" name="Picture 1" descr="ch1_datacube">
            <a:extLst>
              <a:ext uri="{FF2B5EF4-FFF2-40B4-BE49-F238E27FC236}">
                <a16:creationId xmlns:a16="http://schemas.microsoft.com/office/drawing/2014/main" id="{2FFE0B1E-2AA8-A641-A1CB-FB181A10081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577" y="1904103"/>
            <a:ext cx="12184924" cy="325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B31A74A1-C538-7E47-9901-EF46837A84CA}"/>
              </a:ext>
            </a:extLst>
          </p:cNvPr>
          <p:cNvSpPr>
            <a:spLocks noGrp="1"/>
          </p:cNvSpPr>
          <p:nvPr>
            <p:ph type="sldNum" sz="quarter" idx="12"/>
          </p:nvPr>
        </p:nvSpPr>
        <p:spPr/>
        <p:txBody>
          <a:bodyPr/>
          <a:lstStyle/>
          <a:p>
            <a:fld id="{F6593CF3-EBB9-2D46-A984-7BF3BF51E26D}" type="slidenum">
              <a:rPr lang="zh-CN" altLang="en-US"/>
              <a:pPr/>
              <a:t>30</a:t>
            </a:fld>
            <a:endParaRPr lang="zh-CN" altLang="en-US"/>
          </a:p>
        </p:txBody>
      </p:sp>
      <p:pic>
        <p:nvPicPr>
          <p:cNvPr id="2" name="Picture 1" descr="logo_datacube_vertical.png">
            <a:extLst>
              <a:ext uri="{FF2B5EF4-FFF2-40B4-BE49-F238E27FC236}">
                <a16:creationId xmlns:a16="http://schemas.microsoft.com/office/drawing/2014/main" id="{BF2A00D3-A66C-13D8-6098-27022CD31C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308193" cy="1570616"/>
          </a:xfrm>
          <a:prstGeom prst="rect">
            <a:avLst/>
          </a:prstGeom>
          <a:solidFill>
            <a:srgbClr val="FFFFFF"/>
          </a:solidFill>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828217F-EB72-8C4E-ACB2-C05376034E19}"/>
              </a:ext>
            </a:extLst>
          </p:cNvPr>
          <p:cNvSpPr/>
          <p:nvPr/>
        </p:nvSpPr>
        <p:spPr>
          <a:xfrm>
            <a:off x="1775520" y="982177"/>
            <a:ext cx="8496944" cy="4524315"/>
          </a:xfrm>
          <a:prstGeom prst="rect">
            <a:avLst/>
          </a:prstGeom>
        </p:spPr>
        <p:txBody>
          <a:bodyPr wrap="square">
            <a:spAutoFit/>
          </a:bodyPr>
          <a:lstStyle/>
          <a:p>
            <a:pPr fontAlgn="base">
              <a:spcBef>
                <a:spcPct val="0"/>
              </a:spcBef>
              <a:spcAft>
                <a:spcPct val="0"/>
              </a:spcAft>
            </a:pPr>
            <a:r>
              <a:rPr lang="pt-BR" sz="2400" dirty="0">
                <a:solidFill>
                  <a:srgbClr val="0261A8"/>
                </a:solidFill>
                <a:latin typeface="Proxima Nova Rg" panose="02000506030000020004" pitchFamily="2" charset="77"/>
                <a:ea typeface="MS PGothic" panose="020B0600070205080204" pitchFamily="34" charset="-128"/>
              </a:rPr>
              <a:t>A </a:t>
            </a:r>
            <a:r>
              <a:rPr lang="pt-BR" sz="2400" dirty="0">
                <a:solidFill>
                  <a:srgbClr val="7F0001"/>
                </a:solidFill>
                <a:latin typeface="Proxima Nova Rg" panose="02000506030000020004" pitchFamily="2" charset="77"/>
                <a:ea typeface="MS PGothic" panose="020B0600070205080204" pitchFamily="34" charset="-128"/>
              </a:rPr>
              <a:t>regular, </a:t>
            </a:r>
            <a:r>
              <a:rPr lang="pt-BR" sz="2400" dirty="0" err="1">
                <a:solidFill>
                  <a:srgbClr val="7F0001"/>
                </a:solidFill>
                <a:latin typeface="Proxima Nova Rg" panose="02000506030000020004" pitchFamily="2" charset="77"/>
                <a:ea typeface="MS PGothic" panose="020B0600070205080204" pitchFamily="34" charset="-128"/>
              </a:rPr>
              <a:t>dense</a:t>
            </a:r>
            <a:r>
              <a:rPr lang="pt-BR" sz="2400" dirty="0">
                <a:solidFill>
                  <a:srgbClr val="7F0001"/>
                </a:solidFill>
                <a:latin typeface="Proxima Nova Rg" panose="02000506030000020004" pitchFamily="2" charset="77"/>
                <a:ea typeface="MS PGothic" panose="020B0600070205080204" pitchFamily="34" charset="-128"/>
              </a:rPr>
              <a:t> </a:t>
            </a:r>
            <a:r>
              <a:rPr lang="pt-BR" sz="2400" dirty="0" err="1">
                <a:solidFill>
                  <a:srgbClr val="7F0001"/>
                </a:solidFill>
                <a:latin typeface="Proxima Nova Rg" panose="02000506030000020004" pitchFamily="2" charset="77"/>
                <a:ea typeface="MS PGothic" panose="020B0600070205080204" pitchFamily="34" charset="-128"/>
              </a:rPr>
              <a:t>raster</a:t>
            </a:r>
            <a:r>
              <a:rPr lang="pt-BR" sz="2400" dirty="0">
                <a:solidFill>
                  <a:srgbClr val="7F0001"/>
                </a:solidFill>
                <a:latin typeface="Proxima Nova Rg" panose="02000506030000020004" pitchFamily="2" charset="77"/>
                <a:ea typeface="MS PGothic" panose="020B0600070205080204" pitchFamily="34" charset="-128"/>
              </a:rPr>
              <a:t> data cube </a:t>
            </a:r>
            <a:r>
              <a:rPr lang="pt-BR" sz="2400" dirty="0" err="1">
                <a:solidFill>
                  <a:srgbClr val="0261A8"/>
                </a:solidFill>
                <a:latin typeface="Proxima Nova Rg" panose="02000506030000020004" pitchFamily="2" charset="77"/>
                <a:ea typeface="MS PGothic" panose="020B0600070205080204" pitchFamily="34" charset="-128"/>
              </a:rPr>
              <a:t>is</a:t>
            </a:r>
            <a:r>
              <a:rPr lang="pt-BR" sz="2400" dirty="0">
                <a:solidFill>
                  <a:srgbClr val="0261A8"/>
                </a:solidFill>
                <a:latin typeface="Proxima Nova Rg" panose="02000506030000020004" pitchFamily="2" charset="77"/>
                <a:ea typeface="MS PGothic" panose="020B0600070205080204" pitchFamily="34" charset="-128"/>
              </a:rPr>
              <a:t> a </a:t>
            </a:r>
            <a:r>
              <a:rPr lang="pt-BR" sz="2400" dirty="0">
                <a:solidFill>
                  <a:srgbClr val="7F0001"/>
                </a:solidFill>
                <a:latin typeface="Proxima Nova Rg" panose="02000506030000020004" pitchFamily="2" charset="77"/>
                <a:ea typeface="MS PGothic" panose="020B0600070205080204" pitchFamily="34" charset="-128"/>
              </a:rPr>
              <a:t>four-dimensional </a:t>
            </a:r>
            <a:r>
              <a:rPr lang="pt-BR" sz="2400" dirty="0" err="1">
                <a:solidFill>
                  <a:srgbClr val="7F0001"/>
                </a:solidFill>
                <a:latin typeface="Proxima Nova Rg" panose="02000506030000020004" pitchFamily="2" charset="77"/>
                <a:ea typeface="MS PGothic" panose="020B0600070205080204" pitchFamily="34" charset="-128"/>
              </a:rPr>
              <a:t>array</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with</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dimensions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x</a:t>
            </a:r>
            <a:r>
              <a:rPr lang="pt-BR" sz="2400" dirty="0">
                <a:solidFill>
                  <a:srgbClr val="0261A8"/>
                </a:solidFill>
                <a:latin typeface="Proxima Nova Rg" panose="02000506030000020004" pitchFamily="2" charset="77"/>
                <a:ea typeface="MS PGothic" panose="020B0600070205080204" pitchFamily="34" charset="-128"/>
              </a:rPr>
              <a:t> (longitude </a:t>
            </a:r>
            <a:r>
              <a:rPr lang="pt-BR" sz="2400" dirty="0" err="1">
                <a:solidFill>
                  <a:srgbClr val="0261A8"/>
                </a:solidFill>
                <a:latin typeface="Proxima Nova Rg" panose="02000506030000020004" pitchFamily="2" charset="77"/>
                <a:ea typeface="MS PGothic" panose="020B0600070205080204" pitchFamily="34" charset="-128"/>
              </a:rPr>
              <a:t>or</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easting</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y</a:t>
            </a:r>
            <a:r>
              <a:rPr lang="pt-BR" sz="2400" dirty="0">
                <a:solidFill>
                  <a:srgbClr val="0261A8"/>
                </a:solidFill>
                <a:latin typeface="Proxima Nova Rg" panose="02000506030000020004" pitchFamily="2" charset="77"/>
                <a:ea typeface="MS PGothic" panose="020B0600070205080204" pitchFamily="34" charset="-128"/>
              </a:rPr>
              <a:t> (latitude </a:t>
            </a:r>
            <a:r>
              <a:rPr lang="pt-BR" sz="2400" dirty="0" err="1">
                <a:solidFill>
                  <a:srgbClr val="0261A8"/>
                </a:solidFill>
                <a:latin typeface="Proxima Nova Rg" panose="02000506030000020004" pitchFamily="2" charset="77"/>
                <a:ea typeface="MS PGothic" panose="020B0600070205080204" pitchFamily="34" charset="-128"/>
              </a:rPr>
              <a:t>or</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northing</a:t>
            </a:r>
            <a:r>
              <a:rPr lang="pt-BR" sz="2400" dirty="0">
                <a:solidFill>
                  <a:srgbClr val="0261A8"/>
                </a:solidFill>
                <a:latin typeface="Proxima Nova Rg" panose="02000506030000020004" pitchFamily="2" charset="77"/>
                <a:ea typeface="MS PGothic" panose="020B0600070205080204" pitchFamily="34" charset="-128"/>
              </a:rPr>
              <a:t>), time, </a:t>
            </a:r>
            <a:r>
              <a:rPr lang="pt-BR" sz="2400" dirty="0" err="1">
                <a:solidFill>
                  <a:srgbClr val="0261A8"/>
                </a:solidFill>
                <a:latin typeface="Proxima Nova Rg" panose="02000506030000020004" pitchFamily="2" charset="77"/>
                <a:ea typeface="MS PGothic" panose="020B0600070205080204" pitchFamily="34" charset="-128"/>
              </a:rPr>
              <a:t>and</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bands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with</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the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following</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properties</a:t>
            </a:r>
            <a:r>
              <a:rPr lang="pt-BR" sz="2400" dirty="0">
                <a:solidFill>
                  <a:srgbClr val="0261A8"/>
                </a:solidFill>
                <a:latin typeface="Proxima Nova Rg" panose="02000506030000020004" pitchFamily="2" charset="77"/>
                <a:ea typeface="MS PGothic" panose="020B0600070205080204" pitchFamily="34" charset="-128"/>
              </a:rPr>
              <a:t>: </a:t>
            </a:r>
          </a:p>
          <a:p>
            <a:pPr fontAlgn="base">
              <a:spcBef>
                <a:spcPct val="0"/>
              </a:spcBef>
              <a:spcAft>
                <a:spcPct val="0"/>
              </a:spcAft>
            </a:pPr>
            <a:endParaRPr lang="pt-BR" sz="2400" dirty="0">
              <a:solidFill>
                <a:srgbClr val="0261A8"/>
              </a:solidFill>
              <a:latin typeface="Proxima Nova Rg" panose="02000506030000020004" pitchFamily="2" charset="77"/>
              <a:ea typeface="MS PGothic" panose="020B0600070205080204" pitchFamily="34" charset="-128"/>
            </a:endParaRPr>
          </a:p>
          <a:p>
            <a:pPr marL="514350" indent="-514350" fontAlgn="base">
              <a:spcBef>
                <a:spcPct val="0"/>
              </a:spcBef>
              <a:spcAft>
                <a:spcPct val="0"/>
              </a:spcAft>
              <a:buFont typeface="+mj-lt"/>
              <a:buAutoNum type="arabicPeriod"/>
            </a:pPr>
            <a:r>
              <a:rPr lang="pt-BR" sz="2400" dirty="0" err="1">
                <a:solidFill>
                  <a:srgbClr val="0261A8"/>
                </a:solidFill>
                <a:latin typeface="Proxima Nova Rg" panose="02000506030000020004" pitchFamily="2" charset="77"/>
                <a:ea typeface="MS PGothic" panose="020B0600070205080204" pitchFamily="34" charset="-128"/>
              </a:rPr>
              <a:t>Spatial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dimensions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refer</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to</a:t>
            </a:r>
            <a:r>
              <a:rPr lang="pt-BR" sz="2400" dirty="0">
                <a:solidFill>
                  <a:srgbClr val="0261A8"/>
                </a:solidFill>
                <a:latin typeface="Proxima Nova Rg" panose="02000506030000020004" pitchFamily="2" charset="77"/>
                <a:ea typeface="MS PGothic" panose="020B0600070205080204" pitchFamily="34" charset="-128"/>
              </a:rPr>
              <a:t> a </a:t>
            </a:r>
            <a:r>
              <a:rPr lang="pt-BR" sz="2400" dirty="0" err="1">
                <a:solidFill>
                  <a:srgbClr val="0261A8"/>
                </a:solidFill>
                <a:latin typeface="Proxima Nova Rg" panose="02000506030000020004" pitchFamily="2" charset="77"/>
                <a:ea typeface="MS PGothic" panose="020B0600070205080204" pitchFamily="34" charset="-128"/>
              </a:rPr>
              <a:t>spatial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reference</a:t>
            </a:r>
            <a:r>
              <a:rPr lang="pt-BR" sz="2400" dirty="0">
                <a:solidFill>
                  <a:srgbClr val="0261A8"/>
                </a:solidFill>
                <a:latin typeface="Proxima Nova Rg" panose="02000506030000020004" pitchFamily="2" charset="77"/>
                <a:ea typeface="MS PGothic" panose="020B0600070205080204" pitchFamily="34" charset="-128"/>
              </a:rPr>
              <a:t> system (SRS); </a:t>
            </a:r>
          </a:p>
          <a:p>
            <a:pPr marL="514350" indent="-514350" fontAlgn="base">
              <a:spcBef>
                <a:spcPct val="0"/>
              </a:spcBef>
              <a:spcAft>
                <a:spcPct val="0"/>
              </a:spcAft>
              <a:buFont typeface="+mj-lt"/>
              <a:buAutoNum type="arabicPeriod"/>
            </a:pPr>
            <a:r>
              <a:rPr lang="pt-BR" sz="2400" dirty="0" err="1">
                <a:solidFill>
                  <a:srgbClr val="0261A8"/>
                </a:solidFill>
                <a:latin typeface="Proxima Nova Rg" panose="02000506030000020004" pitchFamily="2" charset="77"/>
                <a:ea typeface="MS PGothic" panose="020B0600070205080204" pitchFamily="34" charset="-128"/>
              </a:rPr>
              <a:t>Cells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of</a:t>
            </a:r>
            <a:r>
              <a:rPr lang="pt-BR" sz="2400" dirty="0">
                <a:solidFill>
                  <a:srgbClr val="0261A8"/>
                </a:solidFill>
                <a:latin typeface="Proxima Nova Rg" panose="02000506030000020004" pitchFamily="2" charset="77"/>
                <a:ea typeface="MS PGothic" panose="020B0600070205080204" pitchFamily="34" charset="-128"/>
              </a:rPr>
              <a:t> a data cube </a:t>
            </a:r>
            <a:r>
              <a:rPr lang="pt-BR" sz="2400" dirty="0" err="1">
                <a:solidFill>
                  <a:srgbClr val="0261A8"/>
                </a:solidFill>
                <a:latin typeface="Proxima Nova Rg" panose="02000506030000020004" pitchFamily="2" charset="77"/>
                <a:ea typeface="MS PGothic" panose="020B0600070205080204" pitchFamily="34" charset="-128"/>
              </a:rPr>
              <a:t>have</a:t>
            </a:r>
            <a:r>
              <a:rPr lang="pt-BR" sz="2400" dirty="0">
                <a:solidFill>
                  <a:srgbClr val="0261A8"/>
                </a:solidFill>
                <a:latin typeface="Proxima Nova Rg" panose="02000506030000020004" pitchFamily="2" charset="77"/>
                <a:ea typeface="MS PGothic" panose="020B0600070205080204" pitchFamily="34" charset="-128"/>
              </a:rPr>
              <a:t> a </a:t>
            </a:r>
            <a:r>
              <a:rPr lang="pt-BR" sz="2400" dirty="0" err="1">
                <a:solidFill>
                  <a:srgbClr val="0261A8"/>
                </a:solidFill>
                <a:latin typeface="Proxima Nova Rg" panose="02000506030000020004" pitchFamily="2" charset="77"/>
                <a:ea typeface="MS PGothic" panose="020B0600070205080204" pitchFamily="34" charset="-128"/>
              </a:rPr>
              <a:t>constant</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spatial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size</a:t>
            </a:r>
            <a:r>
              <a:rPr lang="pt-BR" sz="2400" dirty="0">
                <a:solidFill>
                  <a:srgbClr val="0261A8"/>
                </a:solidFill>
                <a:latin typeface="Proxima Nova Rg" panose="02000506030000020004" pitchFamily="2" charset="77"/>
                <a:ea typeface="MS PGothic" panose="020B0600070205080204" pitchFamily="34" charset="-128"/>
              </a:rPr>
              <a:t>; </a:t>
            </a:r>
          </a:p>
          <a:p>
            <a:pPr marL="514350" indent="-514350" fontAlgn="base">
              <a:spcBef>
                <a:spcPct val="0"/>
              </a:spcBef>
              <a:spcAft>
                <a:spcPct val="0"/>
              </a:spcAft>
              <a:buFont typeface="+mj-lt"/>
              <a:buAutoNum type="arabicPeriod"/>
            </a:pPr>
            <a:r>
              <a:rPr lang="pt-BR" sz="2400" dirty="0">
                <a:solidFill>
                  <a:srgbClr val="0261A8"/>
                </a:solidFill>
                <a:latin typeface="Proxima Nova Rg" panose="02000506030000020004" pitchFamily="2" charset="77"/>
                <a:ea typeface="MS PGothic" panose="020B0600070205080204" pitchFamily="34" charset="-128"/>
              </a:rPr>
              <a:t>The cube </a:t>
            </a:r>
            <a:r>
              <a:rPr lang="pt-BR" sz="2400" dirty="0" err="1">
                <a:solidFill>
                  <a:srgbClr val="0261A8"/>
                </a:solidFill>
                <a:latin typeface="Proxima Nova Rg" panose="02000506030000020004" pitchFamily="2" charset="77"/>
                <a:ea typeface="MS PGothic" panose="020B0600070205080204" pitchFamily="34" charset="-128"/>
              </a:rPr>
              <a:t>axes</a:t>
            </a:r>
            <a:r>
              <a:rPr lang="pt-BR" sz="2400" dirty="0">
                <a:solidFill>
                  <a:srgbClr val="0261A8"/>
                </a:solidFill>
                <a:latin typeface="Proxima Nova Rg" panose="02000506030000020004" pitchFamily="2" charset="77"/>
                <a:ea typeface="MS PGothic" panose="020B0600070205080204" pitchFamily="34" charset="-128"/>
              </a:rPr>
              <a:t> are </a:t>
            </a:r>
            <a:r>
              <a:rPr lang="pt-BR" sz="2400" dirty="0" err="1">
                <a:solidFill>
                  <a:srgbClr val="0261A8"/>
                </a:solidFill>
                <a:latin typeface="Proxima Nova Rg" panose="02000506030000020004" pitchFamily="2" charset="77"/>
                <a:ea typeface="MS PGothic" panose="020B0600070205080204" pitchFamily="34" charset="-128"/>
              </a:rPr>
              <a:t>aligned</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with</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the</a:t>
            </a:r>
            <a:r>
              <a:rPr lang="pt-BR" sz="2400" dirty="0">
                <a:solidFill>
                  <a:srgbClr val="0261A8"/>
                </a:solidFill>
                <a:latin typeface="Proxima Nova Rg" panose="02000506030000020004" pitchFamily="2" charset="77"/>
                <a:ea typeface="MS PGothic" panose="020B0600070205080204" pitchFamily="34" charset="-128"/>
              </a:rPr>
              <a:t> SRS </a:t>
            </a:r>
            <a:r>
              <a:rPr lang="pt-BR" sz="2400" dirty="0" err="1">
                <a:solidFill>
                  <a:srgbClr val="0261A8"/>
                </a:solidFill>
                <a:latin typeface="Proxima Nova Rg" panose="02000506030000020004" pitchFamily="2" charset="77"/>
                <a:ea typeface="MS PGothic" panose="020B0600070205080204" pitchFamily="34" charset="-128"/>
              </a:rPr>
              <a:t>axes</a:t>
            </a:r>
            <a:r>
              <a:rPr lang="pt-BR" sz="2400" dirty="0">
                <a:solidFill>
                  <a:srgbClr val="0261A8"/>
                </a:solidFill>
                <a:latin typeface="Proxima Nova Rg" panose="02000506030000020004" pitchFamily="2" charset="77"/>
                <a:ea typeface="MS PGothic" panose="020B0600070205080204" pitchFamily="34" charset="-128"/>
              </a:rPr>
              <a:t>;</a:t>
            </a:r>
          </a:p>
          <a:p>
            <a:pPr marL="514350" indent="-514350" fontAlgn="base">
              <a:spcBef>
                <a:spcPct val="0"/>
              </a:spcBef>
              <a:spcAft>
                <a:spcPct val="0"/>
              </a:spcAft>
              <a:buFont typeface="+mj-lt"/>
              <a:buAutoNum type="arabicPeriod"/>
            </a:pPr>
            <a:r>
              <a:rPr lang="pt-BR" sz="2400" dirty="0">
                <a:solidFill>
                  <a:srgbClr val="0261A8"/>
                </a:solidFill>
                <a:latin typeface="Proxima Nova Rg" panose="02000506030000020004" pitchFamily="2" charset="77"/>
                <a:ea typeface="MS PGothic" panose="020B0600070205080204" pitchFamily="34" charset="-128"/>
              </a:rPr>
              <a:t>The temporal </a:t>
            </a:r>
            <a:r>
              <a:rPr lang="pt-BR" sz="2400" dirty="0" err="1">
                <a:solidFill>
                  <a:srgbClr val="0261A8"/>
                </a:solidFill>
                <a:latin typeface="Proxima Nova Rg" panose="02000506030000020004" pitchFamily="2" charset="77"/>
                <a:ea typeface="MS PGothic" panose="020B0600070205080204" pitchFamily="34" charset="-128"/>
              </a:rPr>
              <a:t>reference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is</a:t>
            </a:r>
            <a:r>
              <a:rPr lang="pt-BR" sz="2400" dirty="0">
                <a:solidFill>
                  <a:srgbClr val="0261A8"/>
                </a:solidFill>
                <a:latin typeface="Proxima Nova Rg" panose="02000506030000020004" pitchFamily="2" charset="77"/>
                <a:ea typeface="MS PGothic" panose="020B0600070205080204" pitchFamily="34" charset="-128"/>
              </a:rPr>
              <a:t> a </a:t>
            </a:r>
            <a:r>
              <a:rPr lang="pt-BR" sz="2400" dirty="0" err="1">
                <a:solidFill>
                  <a:srgbClr val="0261A8"/>
                </a:solidFill>
                <a:latin typeface="Proxima Nova Rg" panose="02000506030000020004" pitchFamily="2" charset="77"/>
                <a:ea typeface="MS PGothic" panose="020B0600070205080204" pitchFamily="34" charset="-128"/>
              </a:rPr>
              <a:t>known</a:t>
            </a:r>
            <a:r>
              <a:rPr lang="pt-BR" sz="2400" dirty="0">
                <a:solidFill>
                  <a:srgbClr val="0261A8"/>
                </a:solidFill>
                <a:latin typeface="Proxima Nova Rg" panose="02000506030000020004" pitchFamily="2" charset="77"/>
                <a:ea typeface="MS PGothic" panose="020B0600070205080204" pitchFamily="34" charset="-128"/>
              </a:rPr>
              <a:t> set </a:t>
            </a:r>
            <a:r>
              <a:rPr lang="pt-BR" sz="2400" dirty="0" err="1">
                <a:solidFill>
                  <a:srgbClr val="0261A8"/>
                </a:solidFill>
                <a:latin typeface="Proxima Nova Rg" panose="02000506030000020004" pitchFamily="2" charset="77"/>
                <a:ea typeface="MS PGothic" panose="020B0600070205080204" pitchFamily="34" charset="-128"/>
              </a:rPr>
              <a:t>of</a:t>
            </a:r>
            <a:r>
              <a:rPr lang="pt-BR" sz="2400" dirty="0">
                <a:solidFill>
                  <a:srgbClr val="0261A8"/>
                </a:solidFill>
                <a:latin typeface="Proxima Nova Rg" panose="02000506030000020004" pitchFamily="2" charset="77"/>
                <a:ea typeface="MS PGothic" panose="020B0600070205080204" pitchFamily="34" charset="-128"/>
              </a:rPr>
              <a:t> temporal </a:t>
            </a:r>
            <a:r>
              <a:rPr lang="pt-BR" sz="2400" dirty="0" err="1">
                <a:solidFill>
                  <a:srgbClr val="0261A8"/>
                </a:solidFill>
                <a:latin typeface="Proxima Nova Rg" panose="02000506030000020004" pitchFamily="2" charset="77"/>
                <a:ea typeface="MS PGothic" panose="020B0600070205080204" pitchFamily="34" charset="-128"/>
              </a:rPr>
              <a:t>intervals</a:t>
            </a:r>
            <a:r>
              <a:rPr lang="pt-BR" sz="2400" dirty="0">
                <a:solidFill>
                  <a:srgbClr val="0261A8"/>
                </a:solidFill>
                <a:latin typeface="Proxima Nova Rg" panose="02000506030000020004" pitchFamily="2" charset="77"/>
                <a:ea typeface="MS PGothic" panose="020B0600070205080204" pitchFamily="34" charset="-128"/>
              </a:rPr>
              <a:t>;</a:t>
            </a:r>
          </a:p>
          <a:p>
            <a:pPr marL="514350" indent="-514350" fontAlgn="base">
              <a:spcBef>
                <a:spcPct val="0"/>
              </a:spcBef>
              <a:spcAft>
                <a:spcPct val="0"/>
              </a:spcAft>
              <a:buFont typeface="+mj-lt"/>
              <a:buAutoNum type="arabicPeriod"/>
            </a:pPr>
            <a:r>
              <a:rPr lang="pt-BR" sz="2400" dirty="0">
                <a:solidFill>
                  <a:srgbClr val="0261A8"/>
                </a:solidFill>
                <a:latin typeface="Proxima Nova Rg" panose="02000506030000020004" pitchFamily="2" charset="77"/>
                <a:ea typeface="MS PGothic" panose="020B0600070205080204" pitchFamily="34" charset="-128"/>
              </a:rPr>
              <a:t>For </a:t>
            </a:r>
            <a:r>
              <a:rPr lang="pt-BR" sz="2400" dirty="0" err="1">
                <a:solidFill>
                  <a:srgbClr val="0261A8"/>
                </a:solidFill>
                <a:latin typeface="Proxima Nova Rg" panose="02000506030000020004" pitchFamily="2" charset="77"/>
                <a:ea typeface="MS PGothic" panose="020B0600070205080204" pitchFamily="34" charset="-128"/>
              </a:rPr>
              <a:t>every</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combination</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of</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dimensions</a:t>
            </a:r>
            <a:r>
              <a:rPr lang="pt-BR" sz="2400" dirty="0">
                <a:solidFill>
                  <a:srgbClr val="0261A8"/>
                </a:solidFill>
                <a:latin typeface="Proxima Nova Rg" panose="02000506030000020004" pitchFamily="2" charset="77"/>
                <a:ea typeface="MS PGothic" panose="020B0600070205080204" pitchFamily="34" charset="-128"/>
              </a:rPr>
              <a:t>, a </a:t>
            </a:r>
            <a:r>
              <a:rPr lang="pt-BR" sz="2400" dirty="0" err="1">
                <a:solidFill>
                  <a:srgbClr val="0261A8"/>
                </a:solidFill>
                <a:latin typeface="Proxima Nova Rg" panose="02000506030000020004" pitchFamily="2" charset="77"/>
                <a:ea typeface="MS PGothic" panose="020B0600070205080204" pitchFamily="34" charset="-128"/>
              </a:rPr>
              <a:t>cell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has</a:t>
            </a:r>
            <a:r>
              <a:rPr lang="pt-BR" sz="2400" dirty="0">
                <a:solidFill>
                  <a:srgbClr val="0261A8"/>
                </a:solidFill>
                <a:latin typeface="Proxima Nova Rg" panose="02000506030000020004" pitchFamily="2" charset="77"/>
                <a:ea typeface="MS PGothic" panose="020B0600070205080204" pitchFamily="34" charset="-128"/>
              </a:rPr>
              <a:t> a single (real) </a:t>
            </a:r>
            <a:r>
              <a:rPr lang="pt-BR" sz="2400" dirty="0" err="1">
                <a:solidFill>
                  <a:srgbClr val="0261A8"/>
                </a:solidFill>
                <a:latin typeface="Proxima Nova Rg" panose="02000506030000020004" pitchFamily="2" charset="77"/>
                <a:ea typeface="MS PGothic" panose="020B0600070205080204" pitchFamily="34" charset="-128"/>
              </a:rPr>
              <a:t>attribute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value</a:t>
            </a:r>
            <a:r>
              <a:rPr lang="pt-BR" sz="2400" dirty="0">
                <a:solidFill>
                  <a:srgbClr val="0261A8"/>
                </a:solidFill>
                <a:latin typeface="Proxima Nova Rg" panose="02000506030000020004" pitchFamily="2" charset="77"/>
                <a:ea typeface="MS PGothic" panose="020B0600070205080204" pitchFamily="34" charset="-128"/>
              </a:rPr>
              <a:t>.</a:t>
            </a:r>
          </a:p>
        </p:txBody>
      </p:sp>
      <p:sp>
        <p:nvSpPr>
          <p:cNvPr id="3" name="Título 1">
            <a:extLst>
              <a:ext uri="{FF2B5EF4-FFF2-40B4-BE49-F238E27FC236}">
                <a16:creationId xmlns:a16="http://schemas.microsoft.com/office/drawing/2014/main" id="{EB38E6E6-3F3F-4D40-B86F-7D43D6B6949F}"/>
              </a:ext>
            </a:extLst>
          </p:cNvPr>
          <p:cNvSpPr txBox="1">
            <a:spLocks/>
          </p:cNvSpPr>
          <p:nvPr/>
        </p:nvSpPr>
        <p:spPr>
          <a:xfrm>
            <a:off x="1981200" y="115501"/>
            <a:ext cx="8229601" cy="754285"/>
          </a:xfrm>
          <a:prstGeom prst="rect">
            <a:avLst/>
          </a:prstGeom>
        </p:spPr>
        <p:txBody>
          <a:bodyPr>
            <a:normAutofit/>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r>
              <a:rPr lang="pt-BR" sz="3200" kern="0" dirty="0" err="1">
                <a:solidFill>
                  <a:srgbClr val="0261A8"/>
                </a:solidFill>
                <a:latin typeface="Proxima Nova Lt" panose="02000506030000020004" pitchFamily="2" charset="77"/>
              </a:rPr>
              <a:t>What</a:t>
            </a:r>
            <a:r>
              <a:rPr lang="pt-BR" sz="3200" kern="0" dirty="0">
                <a:solidFill>
                  <a:srgbClr val="0261A8"/>
                </a:solidFill>
                <a:latin typeface="Proxima Nova Lt" panose="02000506030000020004" pitchFamily="2" charset="77"/>
              </a:rPr>
              <a:t> </a:t>
            </a:r>
            <a:r>
              <a:rPr lang="pt-BR" sz="3200" kern="0" dirty="0" err="1">
                <a:solidFill>
                  <a:srgbClr val="0261A8"/>
                </a:solidFill>
                <a:latin typeface="Proxima Nova Lt" panose="02000506030000020004" pitchFamily="2" charset="77"/>
              </a:rPr>
              <a:t>is</a:t>
            </a:r>
            <a:r>
              <a:rPr lang="pt-BR" sz="3200" kern="0" dirty="0">
                <a:solidFill>
                  <a:srgbClr val="0261A8"/>
                </a:solidFill>
                <a:latin typeface="Proxima Nova Lt" panose="02000506030000020004" pitchFamily="2" charset="77"/>
              </a:rPr>
              <a:t> a data cube?</a:t>
            </a:r>
          </a:p>
        </p:txBody>
      </p:sp>
      <p:sp>
        <p:nvSpPr>
          <p:cNvPr id="5" name="Text Box 3">
            <a:extLst>
              <a:ext uri="{FF2B5EF4-FFF2-40B4-BE49-F238E27FC236}">
                <a16:creationId xmlns:a16="http://schemas.microsoft.com/office/drawing/2014/main" id="{3C2CA58C-D88F-E84E-9118-F0B579EDB7AD}"/>
              </a:ext>
            </a:extLst>
          </p:cNvPr>
          <p:cNvSpPr txBox="1">
            <a:spLocks noChangeArrowheads="1"/>
          </p:cNvSpPr>
          <p:nvPr/>
        </p:nvSpPr>
        <p:spPr bwMode="auto">
          <a:xfrm>
            <a:off x="5700464" y="5691158"/>
            <a:ext cx="4572000" cy="369332"/>
          </a:xfrm>
          <a:prstGeom prst="rect">
            <a:avLst/>
          </a:prstGeom>
          <a:no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defTabSz="822894" eaLnBrk="1" hangingPunct="1">
              <a:spcBef>
                <a:spcPct val="20000"/>
              </a:spcBef>
              <a:buClr>
                <a:srgbClr val="00007D"/>
              </a:buClr>
              <a:buSzPct val="75000"/>
              <a:defRPr/>
            </a:pPr>
            <a:r>
              <a:rPr lang="en-US" sz="1800" dirty="0">
                <a:solidFill>
                  <a:srgbClr val="0261A8"/>
                </a:solidFill>
                <a:latin typeface="Proxima Nova Rg" panose="02000506030000020004" pitchFamily="2" charset="77"/>
              </a:rPr>
              <a:t>adapted from Appel and </a:t>
            </a:r>
            <a:r>
              <a:rPr lang="en-US" sz="1800" dirty="0" err="1">
                <a:solidFill>
                  <a:srgbClr val="0261A8"/>
                </a:solidFill>
                <a:latin typeface="Proxima Nova Rg" panose="02000506030000020004" pitchFamily="2" charset="77"/>
              </a:rPr>
              <a:t>Pebesma</a:t>
            </a:r>
            <a:r>
              <a:rPr lang="en-US" sz="1800" dirty="0">
                <a:solidFill>
                  <a:srgbClr val="0261A8"/>
                </a:solidFill>
                <a:latin typeface="Proxima Nova Rg" panose="02000506030000020004" pitchFamily="2" charset="77"/>
              </a:rPr>
              <a:t> (2018)</a:t>
            </a:r>
          </a:p>
        </p:txBody>
      </p:sp>
    </p:spTree>
    <p:extLst>
      <p:ext uri="{BB962C8B-B14F-4D97-AF65-F5344CB8AC3E}">
        <p14:creationId xmlns:p14="http://schemas.microsoft.com/office/powerpoint/2010/main" val="3505948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ustomShape 1"/>
          <p:cNvSpPr>
            <a:spLocks noChangeArrowheads="1"/>
          </p:cNvSpPr>
          <p:nvPr/>
        </p:nvSpPr>
        <p:spPr bwMode="auto">
          <a:xfrm>
            <a:off x="1981201" y="6356350"/>
            <a:ext cx="21304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nchor="ct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fontAlgn="base">
              <a:spcBef>
                <a:spcPct val="0"/>
              </a:spcBef>
              <a:spcAft>
                <a:spcPct val="0"/>
              </a:spcAft>
              <a:defRPr/>
            </a:pPr>
            <a:r>
              <a:rPr lang="en-US" altLang="en-US" sz="1200" dirty="0">
                <a:solidFill>
                  <a:srgbClr val="FFFFFF"/>
                </a:solidFill>
                <a:latin typeface="Franklin Gothic Book" panose="020B0503020102020204" pitchFamily="34" charset="0"/>
              </a:rPr>
              <a:t>An Australian Geoscience Data Cube</a:t>
            </a:r>
            <a:endParaRPr lang="en-US" altLang="en-US" dirty="0">
              <a:solidFill>
                <a:srgbClr val="000000"/>
              </a:solidFill>
              <a:latin typeface="Franklin Gothic Book" panose="020B0503020102020204" pitchFamily="34" charset="0"/>
            </a:endParaRPr>
          </a:p>
        </p:txBody>
      </p:sp>
      <p:sp>
        <p:nvSpPr>
          <p:cNvPr id="41989" name="CustomShape 2"/>
          <p:cNvSpPr>
            <a:spLocks noChangeArrowheads="1"/>
          </p:cNvSpPr>
          <p:nvPr/>
        </p:nvSpPr>
        <p:spPr bwMode="auto">
          <a:xfrm>
            <a:off x="1524001" y="0"/>
            <a:ext cx="9140825" cy="704850"/>
          </a:xfrm>
          <a:prstGeom prst="rect">
            <a:avLst/>
          </a:prstGeom>
          <a:noFill/>
          <a:ln>
            <a:noFill/>
          </a:ln>
        </p:spPr>
        <p:txBody>
          <a:bodyPr lIns="90000" tIns="45000" rIns="90000" bIns="45000"/>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lgn="ctr" fontAlgn="base">
              <a:spcBef>
                <a:spcPct val="0"/>
              </a:spcBef>
              <a:spcAft>
                <a:spcPct val="0"/>
              </a:spcAft>
              <a:defRPr/>
            </a:pPr>
            <a:endParaRPr lang="en-US" altLang="en-US" sz="3600" dirty="0">
              <a:solidFill>
                <a:srgbClr val="004375"/>
              </a:solidFill>
              <a:latin typeface="Franklin Gothic Book" panose="020B0503020102020204" pitchFamily="34" charset="0"/>
              <a:ea typeface="Calibri" charset="0"/>
              <a:cs typeface="Calibri" charset="0"/>
            </a:endParaRPr>
          </a:p>
        </p:txBody>
      </p:sp>
      <p:sp>
        <p:nvSpPr>
          <p:cNvPr id="41990" name="CustomShape 3"/>
          <p:cNvSpPr>
            <a:spLocks noChangeArrowheads="1"/>
          </p:cNvSpPr>
          <p:nvPr/>
        </p:nvSpPr>
        <p:spPr bwMode="auto">
          <a:xfrm>
            <a:off x="2665927" y="6243415"/>
            <a:ext cx="7138343" cy="587820"/>
          </a:xfrm>
          <a:prstGeom prst="rect">
            <a:avLst/>
          </a:prstGeom>
          <a:solidFill>
            <a:schemeClr val="bg1">
              <a:lumMod val="95000"/>
              <a:alpha val="67843"/>
            </a:schemeClr>
          </a:solidFill>
          <a:ln>
            <a:noFill/>
          </a:ln>
        </p:spPr>
        <p:txBody>
          <a:bodyPr lIns="90000" tIns="45000" rIns="90000" bIns="45000"/>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lgn="ctr" fontAlgn="base">
              <a:spcBef>
                <a:spcPct val="0"/>
              </a:spcBef>
              <a:spcAft>
                <a:spcPct val="0"/>
              </a:spcAft>
              <a:defRPr/>
            </a:pPr>
            <a:r>
              <a:rPr lang="en-US" altLang="en-US" sz="2800" dirty="0">
                <a:solidFill>
                  <a:srgbClr val="800000"/>
                </a:solidFill>
                <a:latin typeface="Franklin Gothic Book" panose="020B0503020102020204" pitchFamily="34" charset="0"/>
                <a:ea typeface="ヒラギノ角ゴ Pro W3" charset="-128"/>
                <a:cs typeface="ヒラギノ角ゴ Pro W3" charset="-128"/>
              </a:rPr>
              <a:t>positions: </a:t>
            </a:r>
            <a:r>
              <a:rPr lang="en-US" altLang="en-US" sz="2800" dirty="0">
                <a:solidFill>
                  <a:srgbClr val="003D6C"/>
                </a:solidFill>
                <a:latin typeface="Franklin Gothic Book" panose="020B0503020102020204" pitchFamily="34" charset="0"/>
                <a:ea typeface="ヒラギノ角ゴ Pro W3" charset="-128"/>
                <a:cs typeface="ヒラギノ角ゴ Pro W3" charset="-128"/>
              </a:rPr>
              <a:t>2D </a:t>
            </a:r>
            <a:r>
              <a:rPr lang="en-US" altLang="en-US" sz="2800" dirty="0">
                <a:solidFill>
                  <a:srgbClr val="800000"/>
                </a:solidFill>
                <a:latin typeface="Franklin Gothic Book" panose="020B0503020102020204" pitchFamily="34" charset="0"/>
                <a:ea typeface="ヒラギノ角ゴ Pro W3" charset="-128"/>
                <a:cs typeface="ヒラギノ角ゴ Pro W3" charset="-128"/>
              </a:rPr>
              <a:t>values: </a:t>
            </a:r>
            <a:r>
              <a:rPr lang="en-US" altLang="en-US" sz="2800" dirty="0">
                <a:solidFill>
                  <a:srgbClr val="00005E"/>
                </a:solidFill>
                <a:latin typeface="Franklin Gothic Book" panose="020B0503020102020204" pitchFamily="34" charset="0"/>
                <a:ea typeface="ヒラギノ角ゴ Pro W3" charset="-128"/>
                <a:cs typeface="ヒラギノ角ゴ Pro W3" charset="-128"/>
              </a:rPr>
              <a:t>time series</a:t>
            </a:r>
            <a:endParaRPr lang="en-US" altLang="en-US" sz="2800" dirty="0">
              <a:solidFill>
                <a:srgbClr val="00005E"/>
              </a:solidFill>
              <a:latin typeface="Franklin Gothic Book" panose="020B0503020102020204" pitchFamily="34" charset="0"/>
            </a:endParaRPr>
          </a:p>
        </p:txBody>
      </p:sp>
      <p:sp>
        <p:nvSpPr>
          <p:cNvPr id="2" name="Title 1">
            <a:extLst>
              <a:ext uri="{FF2B5EF4-FFF2-40B4-BE49-F238E27FC236}">
                <a16:creationId xmlns:a16="http://schemas.microsoft.com/office/drawing/2014/main" id="{B08C329D-0948-714E-9DE7-321386AF1233}"/>
              </a:ext>
            </a:extLst>
          </p:cNvPr>
          <p:cNvSpPr>
            <a:spLocks noGrp="1"/>
          </p:cNvSpPr>
          <p:nvPr>
            <p:ph type="title"/>
          </p:nvPr>
        </p:nvSpPr>
        <p:spPr>
          <a:xfrm>
            <a:off x="2423332" y="113397"/>
            <a:ext cx="6838681" cy="743753"/>
          </a:xfrm>
          <a:noFill/>
        </p:spPr>
        <p:txBody>
          <a:bodyPr/>
          <a:lstStyle/>
          <a:p>
            <a:pPr algn="ctr"/>
            <a:r>
              <a:rPr lang="en-US" altLang="en-US" sz="4000" dirty="0">
                <a:solidFill>
                  <a:srgbClr val="004375"/>
                </a:solidFill>
                <a:latin typeface="Franklin Gothic Medium" panose="020B0603020102020204" pitchFamily="34" charset="0"/>
                <a:ea typeface="Calibri" charset="0"/>
                <a:cs typeface="Calibri" charset="0"/>
              </a:rPr>
              <a:t>Data Cube </a:t>
            </a:r>
            <a:endParaRPr lang="en-US" sz="4000" dirty="0">
              <a:latin typeface="Franklin Gothic Medium" panose="020B0603020102020204" pitchFamily="34" charset="0"/>
            </a:endParaRPr>
          </a:p>
        </p:txBody>
      </p:sp>
      <p:sp>
        <p:nvSpPr>
          <p:cNvPr id="9" name="Text Box 2">
            <a:extLst>
              <a:ext uri="{FF2B5EF4-FFF2-40B4-BE49-F238E27FC236}">
                <a16:creationId xmlns:a16="http://schemas.microsoft.com/office/drawing/2014/main" id="{30F25887-161E-B244-A4B6-2FAB45DC2405}"/>
              </a:ext>
            </a:extLst>
          </p:cNvPr>
          <p:cNvSpPr txBox="1">
            <a:spLocks noChangeArrowheads="1"/>
          </p:cNvSpPr>
          <p:nvPr/>
        </p:nvSpPr>
        <p:spPr bwMode="auto">
          <a:xfrm>
            <a:off x="10298785" y="79080"/>
            <a:ext cx="1892300" cy="253893"/>
          </a:xfrm>
          <a:prstGeom prst="rect">
            <a:avLst/>
          </a:prstGeom>
          <a:solidFill>
            <a:srgbClr val="E8F0FF">
              <a:alpha val="36078"/>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defTabSz="914400" eaLnBrk="1" hangingPunct="1">
              <a:spcBef>
                <a:spcPct val="50000"/>
              </a:spcBef>
              <a:defRPr/>
            </a:pPr>
            <a:r>
              <a:rPr lang="en-US" sz="1200" dirty="0">
                <a:solidFill>
                  <a:srgbClr val="4472C4">
                    <a:lumMod val="75000"/>
                  </a:srgbClr>
                </a:solidFill>
                <a:latin typeface="IBM Plex Sans" panose="020B0503050203000203" pitchFamily="34" charset="77"/>
                <a:cs typeface="Franklin Gothic Book Regular" charset="0"/>
              </a:rPr>
              <a:t>image: Swiss Data Cube</a:t>
            </a:r>
          </a:p>
        </p:txBody>
      </p:sp>
      <p:pic>
        <p:nvPicPr>
          <p:cNvPr id="3" name="Imagem 8">
            <a:extLst>
              <a:ext uri="{FF2B5EF4-FFF2-40B4-BE49-F238E27FC236}">
                <a16:creationId xmlns:a16="http://schemas.microsoft.com/office/drawing/2014/main" id="{6A0C0A06-81EE-CD1D-EBF9-0735D36DA39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7960" y="1086555"/>
            <a:ext cx="9369426" cy="4810986"/>
          </a:xfrm>
          <a:prstGeom prst="rect">
            <a:avLst/>
          </a:prstGeom>
        </p:spPr>
      </p:pic>
    </p:spTree>
    <p:extLst>
      <p:ext uri="{BB962C8B-B14F-4D97-AF65-F5344CB8AC3E}">
        <p14:creationId xmlns:p14="http://schemas.microsoft.com/office/powerpoint/2010/main" val="38913137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8">
            <a:extLst>
              <a:ext uri="{FF2B5EF4-FFF2-40B4-BE49-F238E27FC236}">
                <a16:creationId xmlns:a16="http://schemas.microsoft.com/office/drawing/2014/main" id="{06B0FCF8-8657-9145-93A1-6F2FE46B26E5}"/>
              </a:ext>
            </a:extLst>
          </p:cNvPr>
          <p:cNvSpPr>
            <a:spLocks noGrp="1" noChangeArrowheads="1"/>
          </p:cNvSpPr>
          <p:nvPr>
            <p:ph type="title"/>
          </p:nvPr>
        </p:nvSpPr>
        <p:spPr bwMode="auto">
          <a:xfrm>
            <a:off x="1166456" y="1"/>
            <a:ext cx="9859088" cy="960044"/>
          </a:xfrm>
        </p:spPr>
        <p:txBody>
          <a:bodyPr vert="horz" wrap="square" lIns="109545" tIns="54773" rIns="109545" bIns="54773" numCol="1" rtlCol="0" anchor="ctr" compatLnSpc="1">
            <a:prstTxWarp prst="textNoShape">
              <a:avLst/>
            </a:prstTxWarp>
            <a:normAutofit/>
          </a:bodyPr>
          <a:lstStyle/>
          <a:p>
            <a:pPr algn="ctr"/>
            <a:r>
              <a:rPr lang="en-US" altLang="en-US" sz="3600" dirty="0">
                <a:solidFill>
                  <a:srgbClr val="2A3E74"/>
                </a:solidFill>
                <a:latin typeface="Franklin Gothic Medium" panose="020B0603020102020204" pitchFamily="34" charset="0"/>
              </a:rPr>
              <a:t>Accessing image collections with STAC</a:t>
            </a:r>
          </a:p>
        </p:txBody>
      </p:sp>
      <p:grpSp>
        <p:nvGrpSpPr>
          <p:cNvPr id="33795" name="Group 20">
            <a:extLst>
              <a:ext uri="{FF2B5EF4-FFF2-40B4-BE49-F238E27FC236}">
                <a16:creationId xmlns:a16="http://schemas.microsoft.com/office/drawing/2014/main" id="{5B597EA6-67AE-BE4A-BA09-B0B45BE8570D}"/>
              </a:ext>
            </a:extLst>
          </p:cNvPr>
          <p:cNvGrpSpPr>
            <a:grpSpLocks/>
          </p:cNvGrpSpPr>
          <p:nvPr/>
        </p:nvGrpSpPr>
        <p:grpSpPr bwMode="auto">
          <a:xfrm>
            <a:off x="1342546" y="3372341"/>
            <a:ext cx="2814270" cy="1865315"/>
            <a:chOff x="642" y="4023"/>
            <a:chExt cx="4280" cy="2836"/>
          </a:xfrm>
        </p:grpSpPr>
        <p:pic>
          <p:nvPicPr>
            <p:cNvPr id="33796" name="Picture 2">
              <a:extLst>
                <a:ext uri="{FF2B5EF4-FFF2-40B4-BE49-F238E27FC236}">
                  <a16:creationId xmlns:a16="http://schemas.microsoft.com/office/drawing/2014/main" id="{C77CB891-4F11-7F4B-88CC-22AB0467D6F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2" y="4023"/>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a:extLst>
                <a:ext uri="{FF2B5EF4-FFF2-40B4-BE49-F238E27FC236}">
                  <a16:creationId xmlns:a16="http://schemas.microsoft.com/office/drawing/2014/main" id="{E22C1423-5D48-8443-8FC7-50606EE43B7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78" y="5185"/>
              <a:ext cx="1856" cy="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798" name="Picture 3">
            <a:extLst>
              <a:ext uri="{FF2B5EF4-FFF2-40B4-BE49-F238E27FC236}">
                <a16:creationId xmlns:a16="http://schemas.microsoft.com/office/drawing/2014/main" id="{1B979D2D-C094-5F46-8E46-5C02F975E6A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21191" y="4465513"/>
            <a:ext cx="2814270" cy="186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799" name="Group 28">
            <a:extLst>
              <a:ext uri="{FF2B5EF4-FFF2-40B4-BE49-F238E27FC236}">
                <a16:creationId xmlns:a16="http://schemas.microsoft.com/office/drawing/2014/main" id="{D7C3B1F8-BEF5-FA4C-8E73-E90731E0865A}"/>
              </a:ext>
            </a:extLst>
          </p:cNvPr>
          <p:cNvGrpSpPr>
            <a:grpSpLocks/>
          </p:cNvGrpSpPr>
          <p:nvPr/>
        </p:nvGrpSpPr>
        <p:grpSpPr bwMode="auto">
          <a:xfrm>
            <a:off x="7986504" y="3352562"/>
            <a:ext cx="2814270" cy="1865315"/>
            <a:chOff x="9403" y="6036"/>
            <a:chExt cx="4280" cy="2836"/>
          </a:xfrm>
        </p:grpSpPr>
        <p:pic>
          <p:nvPicPr>
            <p:cNvPr id="33800" name="Picture 7">
              <a:extLst>
                <a:ext uri="{FF2B5EF4-FFF2-40B4-BE49-F238E27FC236}">
                  <a16:creationId xmlns:a16="http://schemas.microsoft.com/office/drawing/2014/main" id="{977B2596-3772-4443-ACB2-7D7CD8FAC98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03" y="6036"/>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8">
              <a:extLst>
                <a:ext uri="{FF2B5EF4-FFF2-40B4-BE49-F238E27FC236}">
                  <a16:creationId xmlns:a16="http://schemas.microsoft.com/office/drawing/2014/main" id="{F6A14E67-0352-A241-9E7E-3404FC6E3D4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14" y="6942"/>
              <a:ext cx="1405" cy="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02" name="Group 27">
            <a:extLst>
              <a:ext uri="{FF2B5EF4-FFF2-40B4-BE49-F238E27FC236}">
                <a16:creationId xmlns:a16="http://schemas.microsoft.com/office/drawing/2014/main" id="{8425E264-5D7B-5D45-A92B-CD2D72D2821F}"/>
              </a:ext>
            </a:extLst>
          </p:cNvPr>
          <p:cNvGrpSpPr>
            <a:grpSpLocks/>
          </p:cNvGrpSpPr>
          <p:nvPr/>
        </p:nvGrpSpPr>
        <p:grpSpPr bwMode="auto">
          <a:xfrm>
            <a:off x="8159924" y="1122096"/>
            <a:ext cx="2814270" cy="1865315"/>
            <a:chOff x="9202" y="624"/>
            <a:chExt cx="4280" cy="2836"/>
          </a:xfrm>
        </p:grpSpPr>
        <p:pic>
          <p:nvPicPr>
            <p:cNvPr id="33803" name="Picture 10">
              <a:extLst>
                <a:ext uri="{FF2B5EF4-FFF2-40B4-BE49-F238E27FC236}">
                  <a16:creationId xmlns:a16="http://schemas.microsoft.com/office/drawing/2014/main" id="{2CE850F6-9471-F04B-83E2-E0B84FE97C5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02" y="624"/>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11">
              <a:extLst>
                <a:ext uri="{FF2B5EF4-FFF2-40B4-BE49-F238E27FC236}">
                  <a16:creationId xmlns:a16="http://schemas.microsoft.com/office/drawing/2014/main" id="{60777226-6D98-EB49-8B6F-124D20453BA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289" y="1442"/>
              <a:ext cx="1662" cy="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Conector de Seta Reta 7">
            <a:extLst>
              <a:ext uri="{FF2B5EF4-FFF2-40B4-BE49-F238E27FC236}">
                <a16:creationId xmlns:a16="http://schemas.microsoft.com/office/drawing/2014/main" id="{3C7C6D84-BA44-1A40-9455-11749ED9F8BC}"/>
              </a:ext>
            </a:extLst>
          </p:cNvPr>
          <p:cNvCxnSpPr/>
          <p:nvPr/>
        </p:nvCxnSpPr>
        <p:spPr bwMode="auto">
          <a:xfrm flipH="1">
            <a:off x="7407767" y="2069579"/>
            <a:ext cx="785714" cy="96613"/>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Conector de Seta Reta 7">
            <a:extLst>
              <a:ext uri="{FF2B5EF4-FFF2-40B4-BE49-F238E27FC236}">
                <a16:creationId xmlns:a16="http://schemas.microsoft.com/office/drawing/2014/main" id="{6A33D341-609C-1E46-B864-4C92580A553C}"/>
              </a:ext>
            </a:extLst>
          </p:cNvPr>
          <p:cNvCxnSpPr/>
          <p:nvPr/>
        </p:nvCxnSpPr>
        <p:spPr bwMode="auto">
          <a:xfrm flipH="1" flipV="1">
            <a:off x="7486661" y="3852998"/>
            <a:ext cx="757571" cy="309618"/>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Conector de Seta Reta 7">
            <a:extLst>
              <a:ext uri="{FF2B5EF4-FFF2-40B4-BE49-F238E27FC236}">
                <a16:creationId xmlns:a16="http://schemas.microsoft.com/office/drawing/2014/main" id="{819E0F02-B161-9248-AD77-EE4B6B55DF4A}"/>
              </a:ext>
            </a:extLst>
          </p:cNvPr>
          <p:cNvCxnSpPr/>
          <p:nvPr/>
        </p:nvCxnSpPr>
        <p:spPr bwMode="auto">
          <a:xfrm>
            <a:off x="4063162" y="2071101"/>
            <a:ext cx="833632" cy="85202"/>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Conector de Seta Reta 7">
            <a:extLst>
              <a:ext uri="{FF2B5EF4-FFF2-40B4-BE49-F238E27FC236}">
                <a16:creationId xmlns:a16="http://schemas.microsoft.com/office/drawing/2014/main" id="{3BEF2B05-D66C-294C-8FD3-658B985CAF7B}"/>
              </a:ext>
            </a:extLst>
          </p:cNvPr>
          <p:cNvCxnSpPr/>
          <p:nvPr/>
        </p:nvCxnSpPr>
        <p:spPr bwMode="auto">
          <a:xfrm flipV="1">
            <a:off x="3635035" y="3782190"/>
            <a:ext cx="794080" cy="330918"/>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Conector de Seta Reta 7">
            <a:extLst>
              <a:ext uri="{FF2B5EF4-FFF2-40B4-BE49-F238E27FC236}">
                <a16:creationId xmlns:a16="http://schemas.microsoft.com/office/drawing/2014/main" id="{4BE4DB89-FFB7-894D-BDD6-BCFC10633524}"/>
              </a:ext>
            </a:extLst>
          </p:cNvPr>
          <p:cNvCxnSpPr/>
          <p:nvPr/>
        </p:nvCxnSpPr>
        <p:spPr bwMode="auto">
          <a:xfrm flipV="1">
            <a:off x="5994779" y="3964950"/>
            <a:ext cx="0" cy="680095"/>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33815" name="Group 31">
            <a:extLst>
              <a:ext uri="{FF2B5EF4-FFF2-40B4-BE49-F238E27FC236}">
                <a16:creationId xmlns:a16="http://schemas.microsoft.com/office/drawing/2014/main" id="{7A98696F-D954-8947-9D8C-1B023DACBE1A}"/>
              </a:ext>
            </a:extLst>
          </p:cNvPr>
          <p:cNvGrpSpPr>
            <a:grpSpLocks/>
          </p:cNvGrpSpPr>
          <p:nvPr/>
        </p:nvGrpSpPr>
        <p:grpSpPr bwMode="auto">
          <a:xfrm>
            <a:off x="1217805" y="1093188"/>
            <a:ext cx="2814270" cy="1865315"/>
            <a:chOff x="894" y="1873"/>
            <a:chExt cx="3700" cy="2452"/>
          </a:xfrm>
        </p:grpSpPr>
        <p:pic>
          <p:nvPicPr>
            <p:cNvPr id="33816" name="Picture 1">
              <a:extLst>
                <a:ext uri="{FF2B5EF4-FFF2-40B4-BE49-F238E27FC236}">
                  <a16:creationId xmlns:a16="http://schemas.microsoft.com/office/drawing/2014/main" id="{8BC959BC-28D8-2949-83DD-B77748E3F7C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4" y="1873"/>
              <a:ext cx="3700" cy="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7" name="Picture 25">
              <a:extLst>
                <a:ext uri="{FF2B5EF4-FFF2-40B4-BE49-F238E27FC236}">
                  <a16:creationId xmlns:a16="http://schemas.microsoft.com/office/drawing/2014/main" id="{FAFAB09D-6ABA-0E48-97A1-522AC51C6532}"/>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923" y="2571"/>
              <a:ext cx="1469" cy="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818" name="Text Box 29">
            <a:extLst>
              <a:ext uri="{FF2B5EF4-FFF2-40B4-BE49-F238E27FC236}">
                <a16:creationId xmlns:a16="http://schemas.microsoft.com/office/drawing/2014/main" id="{00AFE65E-F2D5-D94A-A204-010524A14F20}"/>
              </a:ext>
            </a:extLst>
          </p:cNvPr>
          <p:cNvSpPr txBox="1">
            <a:spLocks noChangeArrowheads="1"/>
          </p:cNvSpPr>
          <p:nvPr/>
        </p:nvSpPr>
        <p:spPr bwMode="auto">
          <a:xfrm>
            <a:off x="1389704" y="2799510"/>
            <a:ext cx="2275756" cy="42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Digital Earth Africa</a:t>
            </a:r>
          </a:p>
        </p:txBody>
      </p:sp>
      <p:sp>
        <p:nvSpPr>
          <p:cNvPr id="33819" name="Text Box 30">
            <a:extLst>
              <a:ext uri="{FF2B5EF4-FFF2-40B4-BE49-F238E27FC236}">
                <a16:creationId xmlns:a16="http://schemas.microsoft.com/office/drawing/2014/main" id="{942502FF-2945-BF4F-97D4-818F1BD0D7F9}"/>
              </a:ext>
            </a:extLst>
          </p:cNvPr>
          <p:cNvSpPr txBox="1">
            <a:spLocks noChangeArrowheads="1"/>
          </p:cNvSpPr>
          <p:nvPr/>
        </p:nvSpPr>
        <p:spPr bwMode="auto">
          <a:xfrm>
            <a:off x="1798914" y="5068774"/>
            <a:ext cx="1719747" cy="42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Earth on AWS</a:t>
            </a:r>
          </a:p>
        </p:txBody>
      </p:sp>
      <p:sp>
        <p:nvSpPr>
          <p:cNvPr id="33820" name="Text Box 32">
            <a:extLst>
              <a:ext uri="{FF2B5EF4-FFF2-40B4-BE49-F238E27FC236}">
                <a16:creationId xmlns:a16="http://schemas.microsoft.com/office/drawing/2014/main" id="{CD3E5D93-CE4A-5E4D-A346-15971CFCE9E1}"/>
              </a:ext>
            </a:extLst>
          </p:cNvPr>
          <p:cNvSpPr txBox="1">
            <a:spLocks noChangeArrowheads="1"/>
          </p:cNvSpPr>
          <p:nvPr/>
        </p:nvSpPr>
        <p:spPr bwMode="auto">
          <a:xfrm>
            <a:off x="8873380" y="5068774"/>
            <a:ext cx="845552" cy="4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dirty="0">
                <a:latin typeface="Latin Modern Sans" charset="0"/>
              </a:rPr>
              <a:t>SEPAL</a:t>
            </a:r>
          </a:p>
        </p:txBody>
      </p:sp>
      <p:sp>
        <p:nvSpPr>
          <p:cNvPr id="33821" name="Text Box 33">
            <a:extLst>
              <a:ext uri="{FF2B5EF4-FFF2-40B4-BE49-F238E27FC236}">
                <a16:creationId xmlns:a16="http://schemas.microsoft.com/office/drawing/2014/main" id="{335698EA-55E5-D044-9C1B-CA4A153DC11C}"/>
              </a:ext>
            </a:extLst>
          </p:cNvPr>
          <p:cNvSpPr txBox="1">
            <a:spLocks noChangeArrowheads="1"/>
          </p:cNvSpPr>
          <p:nvPr/>
        </p:nvSpPr>
        <p:spPr bwMode="auto">
          <a:xfrm>
            <a:off x="8467973" y="2799510"/>
            <a:ext cx="2020950" cy="42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Brazil Data Cube</a:t>
            </a:r>
          </a:p>
        </p:txBody>
      </p:sp>
      <p:pic>
        <p:nvPicPr>
          <p:cNvPr id="33822" name="Picture 34">
            <a:extLst>
              <a:ext uri="{FF2B5EF4-FFF2-40B4-BE49-F238E27FC236}">
                <a16:creationId xmlns:a16="http://schemas.microsoft.com/office/drawing/2014/main" id="{E8694E5C-D0C2-0349-9AEB-1C1F795D42B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01179" y="5173755"/>
            <a:ext cx="1359977" cy="78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3" name="Text Box 35">
            <a:extLst>
              <a:ext uri="{FF2B5EF4-FFF2-40B4-BE49-F238E27FC236}">
                <a16:creationId xmlns:a16="http://schemas.microsoft.com/office/drawing/2014/main" id="{ADC6D76A-BFD2-5F4C-A565-D34FA1968B1C}"/>
              </a:ext>
            </a:extLst>
          </p:cNvPr>
          <p:cNvSpPr txBox="1">
            <a:spLocks noChangeArrowheads="1"/>
          </p:cNvSpPr>
          <p:nvPr/>
        </p:nvSpPr>
        <p:spPr bwMode="auto">
          <a:xfrm>
            <a:off x="4962931" y="6209635"/>
            <a:ext cx="2444836" cy="4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dirty="0">
                <a:latin typeface="Latin Modern Sans" charset="0"/>
              </a:rPr>
              <a:t>Planetary Computer</a:t>
            </a:r>
          </a:p>
        </p:txBody>
      </p:sp>
      <p:pic>
        <p:nvPicPr>
          <p:cNvPr id="33824" name="Picture 36">
            <a:extLst>
              <a:ext uri="{FF2B5EF4-FFF2-40B4-BE49-F238E27FC236}">
                <a16:creationId xmlns:a16="http://schemas.microsoft.com/office/drawing/2014/main" id="{D3D9CBDC-8884-1640-91E1-595A95ECD4CE}"/>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603825" y="1926016"/>
            <a:ext cx="2925783" cy="208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Slide Number Placeholder 39">
            <a:extLst>
              <a:ext uri="{FF2B5EF4-FFF2-40B4-BE49-F238E27FC236}">
                <a16:creationId xmlns:a16="http://schemas.microsoft.com/office/drawing/2014/main" id="{8E8CD0BF-988F-CF4A-B089-9147295797FA}"/>
              </a:ext>
            </a:extLst>
          </p:cNvPr>
          <p:cNvSpPr>
            <a:spLocks noGrp="1"/>
          </p:cNvSpPr>
          <p:nvPr>
            <p:ph type="sldNum" sz="quarter" idx="12"/>
          </p:nvPr>
        </p:nvSpPr>
        <p:spPr/>
        <p:txBody>
          <a:bodyPr/>
          <a:lstStyle/>
          <a:p>
            <a:fld id="{8C20C25B-1A20-EE48-AFCE-09E8EA0D88B0}" type="slidenum">
              <a:rPr lang="zh-CN" altLang="en-US"/>
              <a:pPr/>
              <a:t>33</a:t>
            </a:fld>
            <a:endParaRPr lang="zh-CN" altLang="en-US"/>
          </a:p>
        </p:txBody>
      </p:sp>
    </p:spTree>
    <p:extLst>
      <p:ext uri="{BB962C8B-B14F-4D97-AF65-F5344CB8AC3E}">
        <p14:creationId xmlns:p14="http://schemas.microsoft.com/office/powerpoint/2010/main" val="2680410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8">
            <a:extLst>
              <a:ext uri="{FF2B5EF4-FFF2-40B4-BE49-F238E27FC236}">
                <a16:creationId xmlns:a16="http://schemas.microsoft.com/office/drawing/2014/main" id="{06B0FCF8-8657-9145-93A1-6F2FE46B26E5}"/>
              </a:ext>
            </a:extLst>
          </p:cNvPr>
          <p:cNvSpPr>
            <a:spLocks noGrp="1" noChangeArrowheads="1"/>
          </p:cNvSpPr>
          <p:nvPr>
            <p:ph type="title"/>
          </p:nvPr>
        </p:nvSpPr>
        <p:spPr bwMode="auto">
          <a:xfrm>
            <a:off x="1166456" y="1"/>
            <a:ext cx="9859088" cy="960044"/>
          </a:xfrm>
        </p:spPr>
        <p:txBody>
          <a:bodyPr vert="horz" wrap="square" lIns="109545" tIns="54773" rIns="109545" bIns="54773" numCol="1" rtlCol="0" anchor="ctr" compatLnSpc="1">
            <a:prstTxWarp prst="textNoShape">
              <a:avLst/>
            </a:prstTxWarp>
            <a:normAutofit/>
          </a:bodyPr>
          <a:lstStyle/>
          <a:p>
            <a:pPr algn="ctr"/>
            <a:r>
              <a:rPr lang="en-US" altLang="en-US" sz="3600" dirty="0">
                <a:solidFill>
                  <a:srgbClr val="2A3E74"/>
                </a:solidFill>
                <a:latin typeface="Franklin Gothic Medium" panose="020B0603020102020204" pitchFamily="34" charset="0"/>
              </a:rPr>
              <a:t>Accessing image collections with STAC</a:t>
            </a:r>
          </a:p>
        </p:txBody>
      </p:sp>
      <p:grpSp>
        <p:nvGrpSpPr>
          <p:cNvPr id="33794" name="Group 38">
            <a:extLst>
              <a:ext uri="{FF2B5EF4-FFF2-40B4-BE49-F238E27FC236}">
                <a16:creationId xmlns:a16="http://schemas.microsoft.com/office/drawing/2014/main" id="{738D0FCB-A8FD-A849-A6AF-51E9C4F11F08}"/>
              </a:ext>
            </a:extLst>
          </p:cNvPr>
          <p:cNvGrpSpPr>
            <a:grpSpLocks/>
          </p:cNvGrpSpPr>
          <p:nvPr/>
        </p:nvGrpSpPr>
        <p:grpSpPr bwMode="auto">
          <a:xfrm>
            <a:off x="1217805" y="1093188"/>
            <a:ext cx="9756389" cy="5497811"/>
            <a:chOff x="718" y="1403"/>
            <a:chExt cx="12827" cy="7227"/>
          </a:xfrm>
        </p:grpSpPr>
        <p:grpSp>
          <p:nvGrpSpPr>
            <p:cNvPr id="33795" name="Group 20">
              <a:extLst>
                <a:ext uri="{FF2B5EF4-FFF2-40B4-BE49-F238E27FC236}">
                  <a16:creationId xmlns:a16="http://schemas.microsoft.com/office/drawing/2014/main" id="{5B597EA6-67AE-BE4A-BA09-B0B45BE8570D}"/>
                </a:ext>
              </a:extLst>
            </p:cNvPr>
            <p:cNvGrpSpPr>
              <a:grpSpLocks/>
            </p:cNvGrpSpPr>
            <p:nvPr/>
          </p:nvGrpSpPr>
          <p:grpSpPr bwMode="auto">
            <a:xfrm>
              <a:off x="882" y="4399"/>
              <a:ext cx="3700" cy="2452"/>
              <a:chOff x="642" y="4023"/>
              <a:chExt cx="4280" cy="2836"/>
            </a:xfrm>
          </p:grpSpPr>
          <p:pic>
            <p:nvPicPr>
              <p:cNvPr id="33796" name="Picture 2">
                <a:extLst>
                  <a:ext uri="{FF2B5EF4-FFF2-40B4-BE49-F238E27FC236}">
                    <a16:creationId xmlns:a16="http://schemas.microsoft.com/office/drawing/2014/main" id="{C77CB891-4F11-7F4B-88CC-22AB0467D6F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2" y="4023"/>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a:extLst>
                  <a:ext uri="{FF2B5EF4-FFF2-40B4-BE49-F238E27FC236}">
                    <a16:creationId xmlns:a16="http://schemas.microsoft.com/office/drawing/2014/main" id="{E22C1423-5D48-8443-8FC7-50606EE43B7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78" y="5185"/>
                <a:ext cx="1856" cy="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798" name="Picture 3">
              <a:extLst>
                <a:ext uri="{FF2B5EF4-FFF2-40B4-BE49-F238E27FC236}">
                  <a16:creationId xmlns:a16="http://schemas.microsoft.com/office/drawing/2014/main" id="{1B979D2D-C094-5F46-8E46-5C02F975E6A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4" y="5836"/>
              <a:ext cx="3700" cy="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799" name="Group 28">
              <a:extLst>
                <a:ext uri="{FF2B5EF4-FFF2-40B4-BE49-F238E27FC236}">
                  <a16:creationId xmlns:a16="http://schemas.microsoft.com/office/drawing/2014/main" id="{D7C3B1F8-BEF5-FA4C-8E73-E90731E0865A}"/>
                </a:ext>
              </a:extLst>
            </p:cNvPr>
            <p:cNvGrpSpPr>
              <a:grpSpLocks/>
            </p:cNvGrpSpPr>
            <p:nvPr/>
          </p:nvGrpSpPr>
          <p:grpSpPr bwMode="auto">
            <a:xfrm>
              <a:off x="9617" y="4373"/>
              <a:ext cx="3700" cy="2452"/>
              <a:chOff x="9403" y="6036"/>
              <a:chExt cx="4280" cy="2836"/>
            </a:xfrm>
          </p:grpSpPr>
          <p:pic>
            <p:nvPicPr>
              <p:cNvPr id="33800" name="Picture 7">
                <a:extLst>
                  <a:ext uri="{FF2B5EF4-FFF2-40B4-BE49-F238E27FC236}">
                    <a16:creationId xmlns:a16="http://schemas.microsoft.com/office/drawing/2014/main" id="{977B2596-3772-4443-ACB2-7D7CD8FAC98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03" y="6036"/>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8">
                <a:extLst>
                  <a:ext uri="{FF2B5EF4-FFF2-40B4-BE49-F238E27FC236}">
                    <a16:creationId xmlns:a16="http://schemas.microsoft.com/office/drawing/2014/main" id="{F6A14E67-0352-A241-9E7E-3404FC6E3D4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14" y="6942"/>
                <a:ext cx="1405" cy="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02" name="Group 27">
              <a:extLst>
                <a:ext uri="{FF2B5EF4-FFF2-40B4-BE49-F238E27FC236}">
                  <a16:creationId xmlns:a16="http://schemas.microsoft.com/office/drawing/2014/main" id="{8425E264-5D7B-5D45-A92B-CD2D72D2821F}"/>
                </a:ext>
              </a:extLst>
            </p:cNvPr>
            <p:cNvGrpSpPr>
              <a:grpSpLocks/>
            </p:cNvGrpSpPr>
            <p:nvPr/>
          </p:nvGrpSpPr>
          <p:grpSpPr bwMode="auto">
            <a:xfrm>
              <a:off x="9845" y="1441"/>
              <a:ext cx="3700" cy="2452"/>
              <a:chOff x="9202" y="624"/>
              <a:chExt cx="4280" cy="2836"/>
            </a:xfrm>
          </p:grpSpPr>
          <p:pic>
            <p:nvPicPr>
              <p:cNvPr id="33803" name="Picture 10">
                <a:extLst>
                  <a:ext uri="{FF2B5EF4-FFF2-40B4-BE49-F238E27FC236}">
                    <a16:creationId xmlns:a16="http://schemas.microsoft.com/office/drawing/2014/main" id="{2CE850F6-9471-F04B-83E2-E0B84FE97C5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02" y="624"/>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11">
                <a:extLst>
                  <a:ext uri="{FF2B5EF4-FFF2-40B4-BE49-F238E27FC236}">
                    <a16:creationId xmlns:a16="http://schemas.microsoft.com/office/drawing/2014/main" id="{60777226-6D98-EB49-8B6F-124D20453BA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289" y="1442"/>
                <a:ext cx="1662" cy="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Conector de Seta Reta 7">
              <a:extLst>
                <a:ext uri="{FF2B5EF4-FFF2-40B4-BE49-F238E27FC236}">
                  <a16:creationId xmlns:a16="http://schemas.microsoft.com/office/drawing/2014/main" id="{3C7C6D84-BA44-1A40-9455-11749ED9F8BC}"/>
                </a:ext>
              </a:extLst>
            </p:cNvPr>
            <p:cNvCxnSpPr/>
            <p:nvPr/>
          </p:nvCxnSpPr>
          <p:spPr>
            <a:xfrm flipH="1">
              <a:off x="8507" y="2966"/>
              <a:ext cx="1033" cy="127"/>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Conector de Seta Reta 7">
              <a:extLst>
                <a:ext uri="{FF2B5EF4-FFF2-40B4-BE49-F238E27FC236}">
                  <a16:creationId xmlns:a16="http://schemas.microsoft.com/office/drawing/2014/main" id="{6A33D341-609C-1E46-B864-4C92580A553C}"/>
                </a:ext>
              </a:extLst>
            </p:cNvPr>
            <p:cNvCxnSpPr/>
            <p:nvPr/>
          </p:nvCxnSpPr>
          <p:spPr>
            <a:xfrm flipH="1" flipV="1">
              <a:off x="8696" y="4800"/>
              <a:ext cx="996" cy="407"/>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Conector de Seta Reta 7">
              <a:extLst>
                <a:ext uri="{FF2B5EF4-FFF2-40B4-BE49-F238E27FC236}">
                  <a16:creationId xmlns:a16="http://schemas.microsoft.com/office/drawing/2014/main" id="{819E0F02-B161-9248-AD77-EE4B6B55DF4A}"/>
                </a:ext>
              </a:extLst>
            </p:cNvPr>
            <p:cNvCxnSpPr/>
            <p:nvPr/>
          </p:nvCxnSpPr>
          <p:spPr>
            <a:xfrm>
              <a:off x="4795" y="2941"/>
              <a:ext cx="1096" cy="112"/>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Conector de Seta Reta 7">
              <a:extLst>
                <a:ext uri="{FF2B5EF4-FFF2-40B4-BE49-F238E27FC236}">
                  <a16:creationId xmlns:a16="http://schemas.microsoft.com/office/drawing/2014/main" id="{3BEF2B05-D66C-294C-8FD3-658B985CAF7B}"/>
                </a:ext>
              </a:extLst>
            </p:cNvPr>
            <p:cNvCxnSpPr/>
            <p:nvPr/>
          </p:nvCxnSpPr>
          <p:spPr>
            <a:xfrm flipV="1">
              <a:off x="4820" y="4684"/>
              <a:ext cx="1044" cy="435"/>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Conector de Seta Reta 7">
              <a:extLst>
                <a:ext uri="{FF2B5EF4-FFF2-40B4-BE49-F238E27FC236}">
                  <a16:creationId xmlns:a16="http://schemas.microsoft.com/office/drawing/2014/main" id="{4BE4DB89-FFB7-894D-BDD6-BCFC10633524}"/>
                </a:ext>
              </a:extLst>
            </p:cNvPr>
            <p:cNvCxnSpPr/>
            <p:nvPr/>
          </p:nvCxnSpPr>
          <p:spPr>
            <a:xfrm flipV="1">
              <a:off x="7187" y="5067"/>
              <a:ext cx="0" cy="894"/>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3810" name="Picture 9">
              <a:extLst>
                <a:ext uri="{FF2B5EF4-FFF2-40B4-BE49-F238E27FC236}">
                  <a16:creationId xmlns:a16="http://schemas.microsoft.com/office/drawing/2014/main" id="{06C2026C-0BD5-0549-87C3-0FF1ACCC659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823" y="2208"/>
              <a:ext cx="2692"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1" name="Picture 21">
              <a:extLst>
                <a:ext uri="{FF2B5EF4-FFF2-40B4-BE49-F238E27FC236}">
                  <a16:creationId xmlns:a16="http://schemas.microsoft.com/office/drawing/2014/main" id="{3E09092E-862A-1648-8818-2C060343D1E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64" y="5053"/>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2" name="Picture 22">
              <a:extLst>
                <a:ext uri="{FF2B5EF4-FFF2-40B4-BE49-F238E27FC236}">
                  <a16:creationId xmlns:a16="http://schemas.microsoft.com/office/drawing/2014/main" id="{B1082D0E-6C0F-AD41-BF04-BEA52953E13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595" y="4889"/>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3" name="Picture 23">
              <a:extLst>
                <a:ext uri="{FF2B5EF4-FFF2-40B4-BE49-F238E27FC236}">
                  <a16:creationId xmlns:a16="http://schemas.microsoft.com/office/drawing/2014/main" id="{22E31953-8C93-E840-8EF9-5C65CF7C873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333" y="1692"/>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4" name="Picture 24">
              <a:extLst>
                <a:ext uri="{FF2B5EF4-FFF2-40B4-BE49-F238E27FC236}">
                  <a16:creationId xmlns:a16="http://schemas.microsoft.com/office/drawing/2014/main" id="{85BBD67E-3EE4-6844-8BF7-D5BCAE51E95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761" y="3718"/>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15" name="Group 31">
              <a:extLst>
                <a:ext uri="{FF2B5EF4-FFF2-40B4-BE49-F238E27FC236}">
                  <a16:creationId xmlns:a16="http://schemas.microsoft.com/office/drawing/2014/main" id="{7A98696F-D954-8947-9D8C-1B023DACBE1A}"/>
                </a:ext>
              </a:extLst>
            </p:cNvPr>
            <p:cNvGrpSpPr>
              <a:grpSpLocks/>
            </p:cNvGrpSpPr>
            <p:nvPr/>
          </p:nvGrpSpPr>
          <p:grpSpPr bwMode="auto">
            <a:xfrm>
              <a:off x="718" y="1403"/>
              <a:ext cx="3700" cy="2452"/>
              <a:chOff x="894" y="1873"/>
              <a:chExt cx="3700" cy="2452"/>
            </a:xfrm>
          </p:grpSpPr>
          <p:pic>
            <p:nvPicPr>
              <p:cNvPr id="33816" name="Picture 1">
                <a:extLst>
                  <a:ext uri="{FF2B5EF4-FFF2-40B4-BE49-F238E27FC236}">
                    <a16:creationId xmlns:a16="http://schemas.microsoft.com/office/drawing/2014/main" id="{8BC959BC-28D8-2949-83DD-B77748E3F7C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4" y="1873"/>
                <a:ext cx="3700" cy="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7" name="Picture 25">
                <a:extLst>
                  <a:ext uri="{FF2B5EF4-FFF2-40B4-BE49-F238E27FC236}">
                    <a16:creationId xmlns:a16="http://schemas.microsoft.com/office/drawing/2014/main" id="{FAFAB09D-6ABA-0E48-97A1-522AC51C653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923" y="2571"/>
                <a:ext cx="1469" cy="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818" name="Text Box 29">
              <a:extLst>
                <a:ext uri="{FF2B5EF4-FFF2-40B4-BE49-F238E27FC236}">
                  <a16:creationId xmlns:a16="http://schemas.microsoft.com/office/drawing/2014/main" id="{00AFE65E-F2D5-D94A-A204-010524A14F20}"/>
                </a:ext>
              </a:extLst>
            </p:cNvPr>
            <p:cNvSpPr txBox="1">
              <a:spLocks noChangeArrowheads="1"/>
            </p:cNvSpPr>
            <p:nvPr/>
          </p:nvSpPr>
          <p:spPr bwMode="auto">
            <a:xfrm>
              <a:off x="944" y="3646"/>
              <a:ext cx="2992"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Digital Earth Africa</a:t>
              </a:r>
            </a:p>
          </p:txBody>
        </p:sp>
        <p:sp>
          <p:nvSpPr>
            <p:cNvPr id="33819" name="Text Box 30">
              <a:extLst>
                <a:ext uri="{FF2B5EF4-FFF2-40B4-BE49-F238E27FC236}">
                  <a16:creationId xmlns:a16="http://schemas.microsoft.com/office/drawing/2014/main" id="{942502FF-2945-BF4F-97D4-818F1BD0D7F9}"/>
                </a:ext>
              </a:extLst>
            </p:cNvPr>
            <p:cNvSpPr txBox="1">
              <a:spLocks noChangeArrowheads="1"/>
            </p:cNvSpPr>
            <p:nvPr/>
          </p:nvSpPr>
          <p:spPr bwMode="auto">
            <a:xfrm>
              <a:off x="1482" y="6629"/>
              <a:ext cx="2261"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Earth on AWS</a:t>
              </a:r>
            </a:p>
          </p:txBody>
        </p:sp>
        <p:sp>
          <p:nvSpPr>
            <p:cNvPr id="33820" name="Text Box 32">
              <a:extLst>
                <a:ext uri="{FF2B5EF4-FFF2-40B4-BE49-F238E27FC236}">
                  <a16:creationId xmlns:a16="http://schemas.microsoft.com/office/drawing/2014/main" id="{CD3E5D93-CE4A-5E4D-A346-15971CFCE9E1}"/>
                </a:ext>
              </a:extLst>
            </p:cNvPr>
            <p:cNvSpPr txBox="1">
              <a:spLocks noChangeArrowheads="1"/>
            </p:cNvSpPr>
            <p:nvPr/>
          </p:nvSpPr>
          <p:spPr bwMode="auto">
            <a:xfrm>
              <a:off x="10783" y="6629"/>
              <a:ext cx="1112"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SEPAL</a:t>
              </a:r>
            </a:p>
          </p:txBody>
        </p:sp>
        <p:sp>
          <p:nvSpPr>
            <p:cNvPr id="33821" name="Text Box 33">
              <a:extLst>
                <a:ext uri="{FF2B5EF4-FFF2-40B4-BE49-F238E27FC236}">
                  <a16:creationId xmlns:a16="http://schemas.microsoft.com/office/drawing/2014/main" id="{335698EA-55E5-D044-9C1B-CA4A153DC11C}"/>
                </a:ext>
              </a:extLst>
            </p:cNvPr>
            <p:cNvSpPr txBox="1">
              <a:spLocks noChangeArrowheads="1"/>
            </p:cNvSpPr>
            <p:nvPr/>
          </p:nvSpPr>
          <p:spPr bwMode="auto">
            <a:xfrm>
              <a:off x="10250" y="3646"/>
              <a:ext cx="2657"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Brazil Data Cube</a:t>
              </a:r>
            </a:p>
          </p:txBody>
        </p:sp>
        <p:pic>
          <p:nvPicPr>
            <p:cNvPr id="33822" name="Picture 34">
              <a:extLst>
                <a:ext uri="{FF2B5EF4-FFF2-40B4-BE49-F238E27FC236}">
                  <a16:creationId xmlns:a16="http://schemas.microsoft.com/office/drawing/2014/main" id="{E8694E5C-D0C2-0349-9AEB-1C1F795D42B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218" y="6767"/>
              <a:ext cx="1788" cy="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3" name="Text Box 35">
              <a:extLst>
                <a:ext uri="{FF2B5EF4-FFF2-40B4-BE49-F238E27FC236}">
                  <a16:creationId xmlns:a16="http://schemas.microsoft.com/office/drawing/2014/main" id="{ADC6D76A-BFD2-5F4C-A565-D34FA1968B1C}"/>
                </a:ext>
              </a:extLst>
            </p:cNvPr>
            <p:cNvSpPr txBox="1">
              <a:spLocks noChangeArrowheads="1"/>
            </p:cNvSpPr>
            <p:nvPr/>
          </p:nvSpPr>
          <p:spPr bwMode="auto">
            <a:xfrm>
              <a:off x="6120" y="8073"/>
              <a:ext cx="1917"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AI for Earth</a:t>
              </a:r>
            </a:p>
          </p:txBody>
        </p:sp>
        <p:pic>
          <p:nvPicPr>
            <p:cNvPr id="33824" name="Picture 36">
              <a:extLst>
                <a:ext uri="{FF2B5EF4-FFF2-40B4-BE49-F238E27FC236}">
                  <a16:creationId xmlns:a16="http://schemas.microsoft.com/office/drawing/2014/main" id="{D3D9CBDC-8884-1640-91E1-595A95ECD4C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4" y="2926"/>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Slide Number Placeholder 39">
            <a:extLst>
              <a:ext uri="{FF2B5EF4-FFF2-40B4-BE49-F238E27FC236}">
                <a16:creationId xmlns:a16="http://schemas.microsoft.com/office/drawing/2014/main" id="{8E8CD0BF-988F-CF4A-B089-9147295797FA}"/>
              </a:ext>
            </a:extLst>
          </p:cNvPr>
          <p:cNvSpPr>
            <a:spLocks noGrp="1"/>
          </p:cNvSpPr>
          <p:nvPr>
            <p:ph type="sldNum" sz="quarter" idx="12"/>
          </p:nvPr>
        </p:nvSpPr>
        <p:spPr/>
        <p:txBody>
          <a:bodyPr/>
          <a:lstStyle/>
          <a:p>
            <a:fld id="{8C20C25B-1A20-EE48-AFCE-09E8EA0D88B0}" type="slidenum">
              <a:rPr lang="zh-CN" altLang="en-US"/>
              <a:pPr/>
              <a:t>34</a:t>
            </a:fld>
            <a:endParaRPr lang="zh-CN" altLang="en-US"/>
          </a:p>
        </p:txBody>
      </p:sp>
      <p:pic>
        <p:nvPicPr>
          <p:cNvPr id="35" name="Google Shape;324;gd015da3983_1_248" descr="A picture containing text&#10;&#10;Description automatically generated">
            <a:extLst>
              <a:ext uri="{FF2B5EF4-FFF2-40B4-BE49-F238E27FC236}">
                <a16:creationId xmlns:a16="http://schemas.microsoft.com/office/drawing/2014/main" id="{84A2BFD3-6FC8-0A40-A3AC-205AF81AF85F}"/>
              </a:ext>
            </a:extLst>
          </p:cNvPr>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136107" y="39536"/>
            <a:ext cx="1372653" cy="1264360"/>
          </a:xfrm>
          <a:prstGeom prst="rect">
            <a:avLst/>
          </a:prstGeom>
          <a:noFill/>
          <a:ln>
            <a:noFill/>
          </a:ln>
        </p:spPr>
      </p:pic>
      <p:pic>
        <p:nvPicPr>
          <p:cNvPr id="38" name="Picture 2" descr="BDC-ODC's documentation — Brazil Data Cube">
            <a:extLst>
              <a:ext uri="{FF2B5EF4-FFF2-40B4-BE49-F238E27FC236}">
                <a16:creationId xmlns:a16="http://schemas.microsoft.com/office/drawing/2014/main" id="{6855DAA2-F7E8-8140-0457-81E45EF0DB1F}"/>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480416" y="-34665"/>
            <a:ext cx="1960681" cy="1960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3E07504-DE73-8B4C-AB2D-CABA3A56D4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11624" y="692697"/>
            <a:ext cx="6948772" cy="5193889"/>
          </a:xfrm>
          <a:prstGeom prst="rect">
            <a:avLst/>
          </a:prstGeom>
        </p:spPr>
      </p:pic>
      <p:sp>
        <p:nvSpPr>
          <p:cNvPr id="3" name="Título 1">
            <a:extLst>
              <a:ext uri="{FF2B5EF4-FFF2-40B4-BE49-F238E27FC236}">
                <a16:creationId xmlns:a16="http://schemas.microsoft.com/office/drawing/2014/main" id="{2026057F-9C22-A745-A41E-A3152598297B}"/>
              </a:ext>
            </a:extLst>
          </p:cNvPr>
          <p:cNvSpPr txBox="1">
            <a:spLocks/>
          </p:cNvSpPr>
          <p:nvPr/>
        </p:nvSpPr>
        <p:spPr>
          <a:xfrm>
            <a:off x="1981200" y="115501"/>
            <a:ext cx="8229601" cy="754285"/>
          </a:xfrm>
          <a:prstGeom prst="rect">
            <a:avLst/>
          </a:prstGeom>
        </p:spPr>
        <p:txBody>
          <a:bodyPr>
            <a:normAutofit/>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fontAlgn="auto"/>
            <a:r>
              <a:rPr lang="pt-BR" sz="3200" kern="0" dirty="0">
                <a:solidFill>
                  <a:srgbClr val="004375"/>
                </a:solidFill>
                <a:latin typeface="Franklin Gothic Medium" panose="020B0603020102020204" pitchFamily="34" charset="0"/>
              </a:rPr>
              <a:t>STAC browser in QGIS</a:t>
            </a:r>
          </a:p>
        </p:txBody>
      </p:sp>
      <p:sp>
        <p:nvSpPr>
          <p:cNvPr id="4" name="Rectangle 4">
            <a:extLst>
              <a:ext uri="{FF2B5EF4-FFF2-40B4-BE49-F238E27FC236}">
                <a16:creationId xmlns:a16="http://schemas.microsoft.com/office/drawing/2014/main" id="{C92B8806-0E8B-1648-A810-FC97470DC778}"/>
              </a:ext>
            </a:extLst>
          </p:cNvPr>
          <p:cNvSpPr/>
          <p:nvPr/>
        </p:nvSpPr>
        <p:spPr>
          <a:xfrm>
            <a:off x="2401824" y="6157118"/>
            <a:ext cx="7680960" cy="523220"/>
          </a:xfrm>
          <a:prstGeom prst="rect">
            <a:avLst/>
          </a:prstGeom>
          <a:solidFill>
            <a:srgbClr val="DDE8F6"/>
          </a:solidFill>
        </p:spPr>
        <p:txBody>
          <a:bodyPr wrap="square">
            <a:spAutoFit/>
          </a:bodyPr>
          <a:lstStyle/>
          <a:p>
            <a:pPr>
              <a:spcAft>
                <a:spcPts val="600"/>
              </a:spcAft>
            </a:pPr>
            <a:r>
              <a:rPr lang="en-US" sz="2800" dirty="0">
                <a:solidFill>
                  <a:srgbClr val="19326C"/>
                </a:solidFill>
                <a:latin typeface="Franklin Gothic Book" panose="020B0503020102020204" pitchFamily="34" charset="0"/>
                <a:cs typeface="Calibri" panose="020F0502020204030204" pitchFamily="34" charset="0"/>
              </a:rPr>
              <a:t>STAC provides API to access image collections </a:t>
            </a:r>
          </a:p>
        </p:txBody>
      </p:sp>
    </p:spTree>
    <p:extLst>
      <p:ext uri="{BB962C8B-B14F-4D97-AF65-F5344CB8AC3E}">
        <p14:creationId xmlns:p14="http://schemas.microsoft.com/office/powerpoint/2010/main" val="790008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mote Sensing | Free Full-Text | Ten-Meter Sentinel-2A Cloud-Free Composite—Southern  Africa 2016">
            <a:extLst>
              <a:ext uri="{FF2B5EF4-FFF2-40B4-BE49-F238E27FC236}">
                <a16:creationId xmlns:a16="http://schemas.microsoft.com/office/drawing/2014/main" id="{861FDB2D-433C-60E2-15AA-D053FE45630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054" y="883713"/>
            <a:ext cx="9918338" cy="52533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8">
            <a:extLst>
              <a:ext uri="{FF2B5EF4-FFF2-40B4-BE49-F238E27FC236}">
                <a16:creationId xmlns:a16="http://schemas.microsoft.com/office/drawing/2014/main" id="{C55770F5-EC2A-D91B-FC2E-2AE7BB315850}"/>
              </a:ext>
            </a:extLst>
          </p:cNvPr>
          <p:cNvSpPr txBox="1">
            <a:spLocks noChangeArrowheads="1"/>
          </p:cNvSpPr>
          <p:nvPr/>
        </p:nvSpPr>
        <p:spPr bwMode="auto">
          <a:xfrm>
            <a:off x="1166456" y="1"/>
            <a:ext cx="9859088" cy="960044"/>
          </a:xfrm>
          <a:prstGeom prst="rect">
            <a:avLst/>
          </a:prstGeom>
        </p:spPr>
        <p:txBody>
          <a:bodyPr vert="horz" wrap="square" lIns="109545" tIns="54773" rIns="109545" bIns="54773" numCol="1" rtlCol="0" anchor="ctr"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dirty="0">
                <a:solidFill>
                  <a:srgbClr val="2A3E74"/>
                </a:solidFill>
                <a:latin typeface="Franklin Gothic Medium" panose="020B0603020102020204" pitchFamily="34" charset="0"/>
              </a:rPr>
              <a:t>Multitemporal composite</a:t>
            </a:r>
          </a:p>
        </p:txBody>
      </p:sp>
    </p:spTree>
    <p:extLst>
      <p:ext uri="{BB962C8B-B14F-4D97-AF65-F5344CB8AC3E}">
        <p14:creationId xmlns:p14="http://schemas.microsoft.com/office/powerpoint/2010/main" val="1697625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title"/>
          </p:nvPr>
        </p:nvSpPr>
        <p:spPr>
          <a:xfrm>
            <a:off x="838200" y="-72996"/>
            <a:ext cx="10515600" cy="1325563"/>
          </a:xfrm>
        </p:spPr>
        <p:txBody>
          <a:bodyPr>
            <a:normAutofit/>
          </a:bodyPr>
          <a:lstStyle/>
          <a:p>
            <a:pPr eaLnBrk="1" hangingPunct="1"/>
            <a:r>
              <a:rPr lang="pt-BR" sz="3600" dirty="0">
                <a:solidFill>
                  <a:srgbClr val="00467E"/>
                </a:solidFill>
                <a:latin typeface="Franklin Gothic Medium" panose="020B0603020102020204" pitchFamily="34" charset="0"/>
              </a:rPr>
              <a:t>Space </a:t>
            </a:r>
            <a:r>
              <a:rPr lang="pt-BR" sz="3600" dirty="0" err="1">
                <a:solidFill>
                  <a:srgbClr val="00467E"/>
                </a:solidFill>
                <a:latin typeface="Franklin Gothic Medium" panose="020B0603020102020204" pitchFamily="34" charset="0"/>
              </a:rPr>
              <a:t>first</a:t>
            </a:r>
            <a:r>
              <a:rPr lang="pt-BR" sz="3600" dirty="0">
                <a:solidFill>
                  <a:srgbClr val="00467E"/>
                </a:solidFill>
                <a:latin typeface="Franklin Gothic Medium" panose="020B0603020102020204" pitchFamily="34" charset="0"/>
              </a:rPr>
              <a:t>, time later </a:t>
            </a:r>
            <a:r>
              <a:rPr lang="pt-BR" sz="3600" dirty="0" err="1">
                <a:solidFill>
                  <a:srgbClr val="00467E"/>
                </a:solidFill>
                <a:latin typeface="Franklin Gothic Medium" panose="020B0603020102020204" pitchFamily="34" charset="0"/>
              </a:rPr>
              <a:t>or</a:t>
            </a:r>
            <a:r>
              <a:rPr lang="pt-BR" sz="3600" dirty="0">
                <a:solidFill>
                  <a:srgbClr val="00467E"/>
                </a:solidFill>
                <a:latin typeface="Franklin Gothic Medium" panose="020B0603020102020204" pitchFamily="34" charset="0"/>
              </a:rPr>
              <a:t> time </a:t>
            </a:r>
            <a:r>
              <a:rPr lang="pt-BR" sz="3600" dirty="0" err="1">
                <a:solidFill>
                  <a:srgbClr val="00467E"/>
                </a:solidFill>
                <a:latin typeface="Franklin Gothic Medium" panose="020B0603020102020204" pitchFamily="34" charset="0"/>
              </a:rPr>
              <a:t>first</a:t>
            </a:r>
            <a:r>
              <a:rPr lang="pt-BR" sz="3600" dirty="0">
                <a:solidFill>
                  <a:srgbClr val="00467E"/>
                </a:solidFill>
                <a:latin typeface="Franklin Gothic Medium" panose="020B0603020102020204" pitchFamily="34" charset="0"/>
              </a:rPr>
              <a:t>, </a:t>
            </a:r>
            <a:r>
              <a:rPr lang="pt-BR" sz="3600" dirty="0" err="1">
                <a:solidFill>
                  <a:srgbClr val="00467E"/>
                </a:solidFill>
                <a:latin typeface="Franklin Gothic Medium" panose="020B0603020102020204" pitchFamily="34" charset="0"/>
              </a:rPr>
              <a:t>space</a:t>
            </a:r>
            <a:r>
              <a:rPr lang="pt-BR" sz="3600" dirty="0">
                <a:solidFill>
                  <a:srgbClr val="00467E"/>
                </a:solidFill>
                <a:latin typeface="Franklin Gothic Medium" panose="020B0603020102020204" pitchFamily="34" charset="0"/>
              </a:rPr>
              <a:t> later? </a:t>
            </a:r>
          </a:p>
        </p:txBody>
      </p:sp>
      <p:sp>
        <p:nvSpPr>
          <p:cNvPr id="3" name="Rectangle 2"/>
          <p:cNvSpPr/>
          <p:nvPr/>
        </p:nvSpPr>
        <p:spPr>
          <a:xfrm>
            <a:off x="6452657" y="1718664"/>
            <a:ext cx="4901143" cy="954107"/>
          </a:xfrm>
          <a:prstGeom prst="rect">
            <a:avLst/>
          </a:prstGeom>
          <a:solidFill>
            <a:srgbClr val="DEE6F0"/>
          </a:solidFill>
        </p:spPr>
        <p:txBody>
          <a:bodyPr wrap="square">
            <a:spAutoFit/>
          </a:bodyPr>
          <a:lstStyle/>
          <a:p>
            <a:r>
              <a:rPr lang="en-US" sz="2800" dirty="0">
                <a:solidFill>
                  <a:srgbClr val="800000"/>
                </a:solidFill>
                <a:latin typeface="Franklin Gothic Book" panose="020B0503020102020204" pitchFamily="34" charset="0"/>
                <a:cs typeface="Calibri"/>
              </a:rPr>
              <a:t>Space first</a:t>
            </a:r>
            <a:r>
              <a:rPr lang="en-US" sz="2800" dirty="0">
                <a:latin typeface="Franklin Gothic Book" panose="020B0503020102020204" pitchFamily="34" charset="0"/>
                <a:cs typeface="Calibri"/>
              </a:rPr>
              <a:t>: </a:t>
            </a:r>
            <a:r>
              <a:rPr lang="en-US" sz="2800" dirty="0">
                <a:solidFill>
                  <a:srgbClr val="00467E"/>
                </a:solidFill>
                <a:latin typeface="Franklin Gothic Book" panose="020B0503020102020204" pitchFamily="34" charset="0"/>
                <a:cs typeface="Calibri"/>
              </a:rPr>
              <a:t>classify images;</a:t>
            </a:r>
          </a:p>
          <a:p>
            <a:r>
              <a:rPr lang="en-US" sz="2800" dirty="0">
                <a:solidFill>
                  <a:srgbClr val="00467E"/>
                </a:solidFill>
                <a:latin typeface="Franklin Gothic Book" panose="020B0503020102020204" pitchFamily="34" charset="0"/>
                <a:cs typeface="Calibri"/>
              </a:rPr>
              <a:t>compare results in time</a:t>
            </a:r>
          </a:p>
        </p:txBody>
      </p:sp>
      <p:pic>
        <p:nvPicPr>
          <p:cNvPr id="8"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28733" y="4188244"/>
            <a:ext cx="6083300" cy="259526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Rectangle 8"/>
          <p:cNvSpPr/>
          <p:nvPr/>
        </p:nvSpPr>
        <p:spPr>
          <a:xfrm>
            <a:off x="579967" y="5418784"/>
            <a:ext cx="4863903" cy="954107"/>
          </a:xfrm>
          <a:prstGeom prst="rect">
            <a:avLst/>
          </a:prstGeom>
          <a:solidFill>
            <a:srgbClr val="DEE6F0"/>
          </a:solidFill>
        </p:spPr>
        <p:txBody>
          <a:bodyPr wrap="square">
            <a:spAutoFit/>
          </a:bodyPr>
          <a:lstStyle/>
          <a:p>
            <a:r>
              <a:rPr lang="en-US" sz="2800" dirty="0">
                <a:solidFill>
                  <a:srgbClr val="800000"/>
                </a:solidFill>
                <a:latin typeface="Franklin Gothic Book" panose="020B0503020102020204" pitchFamily="34" charset="0"/>
                <a:cs typeface="Calibri"/>
              </a:rPr>
              <a:t>Time first</a:t>
            </a:r>
            <a:r>
              <a:rPr lang="en-US" sz="2800" dirty="0">
                <a:latin typeface="Franklin Gothic Book" panose="020B0503020102020204" pitchFamily="34" charset="0"/>
                <a:cs typeface="Calibri"/>
              </a:rPr>
              <a:t>: </a:t>
            </a:r>
            <a:r>
              <a:rPr lang="en-US" sz="2800" dirty="0">
                <a:solidFill>
                  <a:srgbClr val="00467E"/>
                </a:solidFill>
                <a:latin typeface="Franklin Gothic Book" panose="020B0503020102020204" pitchFamily="34" charset="0"/>
                <a:cs typeface="Calibri"/>
              </a:rPr>
              <a:t>classify time series; </a:t>
            </a:r>
          </a:p>
          <a:p>
            <a:r>
              <a:rPr lang="en-US" sz="2800" dirty="0">
                <a:solidFill>
                  <a:srgbClr val="00467E"/>
                </a:solidFill>
                <a:latin typeface="Franklin Gothic Book" panose="020B0503020102020204" pitchFamily="34" charset="0"/>
                <a:cs typeface="Calibri"/>
              </a:rPr>
              <a:t>join results to get maps</a:t>
            </a:r>
          </a:p>
        </p:txBody>
      </p:sp>
      <p:pic>
        <p:nvPicPr>
          <p:cNvPr id="4" name="Picture 3">
            <a:extLst>
              <a:ext uri="{FF2B5EF4-FFF2-40B4-BE49-F238E27FC236}">
                <a16:creationId xmlns:a16="http://schemas.microsoft.com/office/drawing/2014/main" id="{EB4BA20D-314C-5042-90D9-8EA19F68F3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967" y="1140963"/>
            <a:ext cx="4957283" cy="3540916"/>
          </a:xfrm>
          <a:prstGeom prst="rect">
            <a:avLst/>
          </a:prstGeom>
        </p:spPr>
      </p:pic>
      <p:sp>
        <p:nvSpPr>
          <p:cNvPr id="10" name="Text Box 2">
            <a:extLst>
              <a:ext uri="{FF2B5EF4-FFF2-40B4-BE49-F238E27FC236}">
                <a16:creationId xmlns:a16="http://schemas.microsoft.com/office/drawing/2014/main" id="{EEB3677F-86C3-C04E-99D1-5B09BEDC27D7}"/>
              </a:ext>
            </a:extLst>
          </p:cNvPr>
          <p:cNvSpPr txBox="1">
            <a:spLocks noChangeArrowheads="1"/>
          </p:cNvSpPr>
          <p:nvPr/>
        </p:nvSpPr>
        <p:spPr bwMode="auto">
          <a:xfrm>
            <a:off x="8616950" y="6604108"/>
            <a:ext cx="2051050" cy="253893"/>
          </a:xfrm>
          <a:prstGeom prst="rect">
            <a:avLst/>
          </a:prstGeom>
          <a:solidFill>
            <a:srgbClr val="E8F0FF">
              <a:alpha val="36078"/>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200" dirty="0">
                <a:solidFill>
                  <a:schemeClr val="accent1">
                    <a:lumMod val="75000"/>
                  </a:schemeClr>
                </a:solidFill>
                <a:latin typeface="Franklin Gothic Book" panose="020B0503020102020204" pitchFamily="34" charset="0"/>
                <a:cs typeface="Franklin Gothic Book Regular" charset="0"/>
              </a:rPr>
              <a:t>graphics: V Maus, author</a:t>
            </a:r>
          </a:p>
        </p:txBody>
      </p:sp>
    </p:spTree>
    <p:extLst>
      <p:ext uri="{BB962C8B-B14F-4D97-AF65-F5344CB8AC3E}">
        <p14:creationId xmlns:p14="http://schemas.microsoft.com/office/powerpoint/2010/main" val="3332707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2D744B-E3E9-EFA0-F46E-5583BE95DB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50983" y="868357"/>
            <a:ext cx="6251807" cy="4465576"/>
          </a:xfrm>
          <a:prstGeom prst="rect">
            <a:avLst/>
          </a:prstGeom>
        </p:spPr>
      </p:pic>
      <p:sp>
        <p:nvSpPr>
          <p:cNvPr id="125953" name="Título 1">
            <a:extLst>
              <a:ext uri="{FF2B5EF4-FFF2-40B4-BE49-F238E27FC236}">
                <a16:creationId xmlns:a16="http://schemas.microsoft.com/office/drawing/2014/main" id="{16EF4EA1-323F-C44C-A7EE-3BF94B5CA880}"/>
              </a:ext>
            </a:extLst>
          </p:cNvPr>
          <p:cNvSpPr>
            <a:spLocks noGrp="1"/>
          </p:cNvSpPr>
          <p:nvPr>
            <p:ph type="title"/>
          </p:nvPr>
        </p:nvSpPr>
        <p:spPr>
          <a:xfrm>
            <a:off x="693595" y="96253"/>
            <a:ext cx="10515600" cy="915703"/>
          </a:xfrm>
        </p:spPr>
        <p:txBody>
          <a:bodyPr/>
          <a:lstStyle/>
          <a:p>
            <a:pPr algn="ctr"/>
            <a:r>
              <a:rPr lang="pt-BR" altLang="en-US" dirty="0" err="1">
                <a:solidFill>
                  <a:srgbClr val="003D6C"/>
                </a:solidFill>
                <a:latin typeface="Franklin Gothic Medium" panose="020B0603020102020204" pitchFamily="34" charset="0"/>
                <a:ea typeface="ＭＳ Ｐゴシック" panose="020B0600070205080204" pitchFamily="34" charset="-128"/>
              </a:rPr>
              <a:t>What’s</a:t>
            </a:r>
            <a:r>
              <a:rPr lang="pt-BR" altLang="en-US" dirty="0">
                <a:solidFill>
                  <a:srgbClr val="003D6C"/>
                </a:solidFill>
                <a:latin typeface="Franklin Gothic Medium" panose="020B0603020102020204" pitchFamily="34" charset="0"/>
                <a:ea typeface="ＭＳ Ｐゴシック" panose="020B0600070205080204" pitchFamily="34" charset="-128"/>
              </a:rPr>
              <a:t> in </a:t>
            </a:r>
            <a:r>
              <a:rPr lang="pt-BR" altLang="en-US" dirty="0" err="1">
                <a:solidFill>
                  <a:srgbClr val="003D6C"/>
                </a:solidFill>
                <a:latin typeface="Franklin Gothic Medium" panose="020B0603020102020204" pitchFamily="34" charset="0"/>
                <a:ea typeface="ＭＳ Ｐゴシック" panose="020B0600070205080204" pitchFamily="34" charset="-128"/>
              </a:rPr>
              <a:t>an</a:t>
            </a:r>
            <a:r>
              <a:rPr lang="pt-BR" altLang="en-US" dirty="0">
                <a:solidFill>
                  <a:srgbClr val="003D6C"/>
                </a:solidFill>
                <a:latin typeface="Franklin Gothic Medium" panose="020B0603020102020204" pitchFamily="34" charset="0"/>
                <a:ea typeface="ＭＳ Ｐゴシック" panose="020B0600070205080204" pitchFamily="34" charset="-128"/>
              </a:rPr>
              <a:t> </a:t>
            </a:r>
            <a:r>
              <a:rPr lang="pt-BR" altLang="en-US" dirty="0" err="1">
                <a:solidFill>
                  <a:srgbClr val="003D6C"/>
                </a:solidFill>
                <a:latin typeface="Franklin Gothic Medium" panose="020B0603020102020204" pitchFamily="34" charset="0"/>
                <a:ea typeface="ＭＳ Ｐゴシック" panose="020B0600070205080204" pitchFamily="34" charset="-128"/>
              </a:rPr>
              <a:t>image</a:t>
            </a:r>
            <a:r>
              <a:rPr lang="pt-BR" altLang="en-US" dirty="0">
                <a:solidFill>
                  <a:srgbClr val="003D6C"/>
                </a:solidFill>
                <a:latin typeface="Franklin Gothic Medium" panose="020B0603020102020204" pitchFamily="34" charset="0"/>
                <a:ea typeface="ＭＳ Ｐゴシック" panose="020B0600070205080204" pitchFamily="34" charset="-128"/>
              </a:rPr>
              <a:t> time series?</a:t>
            </a:r>
          </a:p>
        </p:txBody>
      </p:sp>
      <p:sp>
        <p:nvSpPr>
          <p:cNvPr id="125954" name="CaixaDeTexto 3">
            <a:extLst>
              <a:ext uri="{FF2B5EF4-FFF2-40B4-BE49-F238E27FC236}">
                <a16:creationId xmlns:a16="http://schemas.microsoft.com/office/drawing/2014/main" id="{816CBEDB-9AC4-DC46-94D6-BEDF6FC36779}"/>
              </a:ext>
            </a:extLst>
          </p:cNvPr>
          <p:cNvSpPr txBox="1">
            <a:spLocks noChangeArrowheads="1"/>
          </p:cNvSpPr>
          <p:nvPr/>
        </p:nvSpPr>
        <p:spPr bwMode="auto">
          <a:xfrm>
            <a:off x="907118" y="5333933"/>
            <a:ext cx="10377763" cy="1077218"/>
          </a:xfrm>
          <a:prstGeom prst="rect">
            <a:avLst/>
          </a:prstGeom>
          <a:solidFill>
            <a:srgbClr val="DEE6F0"/>
          </a:solidFill>
          <a:ln>
            <a:noFill/>
          </a:ln>
        </p:spPr>
        <p:txBody>
          <a:bodyPr wrap="squar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3200" dirty="0">
                <a:solidFill>
                  <a:srgbClr val="8B0505"/>
                </a:solidFill>
                <a:latin typeface="Franklin Gothic Book" panose="020B0503020102020204" pitchFamily="34" charset="0"/>
              </a:rPr>
              <a:t>Searching  for  changes  </a:t>
            </a:r>
            <a:r>
              <a:rPr lang="en-US" altLang="ja-JP" sz="3200" dirty="0">
                <a:solidFill>
                  <a:srgbClr val="000066"/>
                </a:solidFill>
                <a:latin typeface="Franklin Gothic Book" panose="020B0503020102020204" pitchFamily="34" charset="0"/>
              </a:rPr>
              <a:t>instead  of  </a:t>
            </a:r>
            <a:r>
              <a:rPr lang="en-US" altLang="ja-JP" sz="3200" dirty="0">
                <a:solidFill>
                  <a:srgbClr val="8B0505"/>
                </a:solidFill>
                <a:latin typeface="Franklin Gothic Book" panose="020B0503020102020204" pitchFamily="34" charset="0"/>
              </a:rPr>
              <a:t>searching  for  content</a:t>
            </a:r>
            <a:r>
              <a:rPr lang="en-US" altLang="ja-JP" sz="3200" dirty="0">
                <a:solidFill>
                  <a:srgbClr val="000066"/>
                </a:solidFill>
                <a:latin typeface="Franklin Gothic Book" panose="020B0503020102020204" pitchFamily="34" charset="0"/>
              </a:rPr>
              <a:t>. (Camara et al., “What’s in an image?”, COSIT 2001)</a:t>
            </a:r>
            <a:endParaRPr lang="pt-BR" altLang="en-US" sz="3200" dirty="0">
              <a:solidFill>
                <a:srgbClr val="000066"/>
              </a:solidFill>
              <a:latin typeface="Franklin Gothic Book" panose="020B0503020102020204" pitchFamily="34" charset="0"/>
            </a:endParaRPr>
          </a:p>
        </p:txBody>
      </p:sp>
      <p:pic>
        <p:nvPicPr>
          <p:cNvPr id="3" name="Picture 2">
            <a:extLst>
              <a:ext uri="{FF2B5EF4-FFF2-40B4-BE49-F238E27FC236}">
                <a16:creationId xmlns:a16="http://schemas.microsoft.com/office/drawing/2014/main" id="{672E79FF-0E0E-5CC2-C52D-24DF78B99E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68357"/>
            <a:ext cx="6251807" cy="4465576"/>
          </a:xfrm>
          <a:prstGeom prst="rect">
            <a:avLst/>
          </a:prstGeom>
        </p:spPr>
      </p:pic>
    </p:spTree>
    <p:extLst>
      <p:ext uri="{BB962C8B-B14F-4D97-AF65-F5344CB8AC3E}">
        <p14:creationId xmlns:p14="http://schemas.microsoft.com/office/powerpoint/2010/main" val="3470034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31" name="Google Shape;431;p22"/>
          <p:cNvSpPr/>
          <p:nvPr/>
        </p:nvSpPr>
        <p:spPr>
          <a:xfrm>
            <a:off x="11514667" y="0"/>
            <a:ext cx="677333" cy="1312333"/>
          </a:xfrm>
          <a:prstGeom prst="rect">
            <a:avLst/>
          </a:prstGeom>
          <a:solidFill>
            <a:schemeClr val="accent1"/>
          </a:solidFill>
          <a:ln>
            <a:noFill/>
          </a:ln>
        </p:spPr>
        <p:txBody>
          <a:bodyPr spcFirstLastPara="1" wrap="square" lIns="60951" tIns="30467" rIns="60951" bIns="30467" anchor="ctr" anchorCtr="0">
            <a:noAutofit/>
          </a:bodyPr>
          <a:lstStyle/>
          <a:p>
            <a:pPr algn="ctr">
              <a:buSzPts val="1800"/>
            </a:pPr>
            <a:endParaRPr sz="1200" dirty="0">
              <a:solidFill>
                <a:schemeClr val="accent1"/>
              </a:solidFill>
              <a:latin typeface="Roboto"/>
              <a:ea typeface="Roboto"/>
              <a:cs typeface="Roboto"/>
              <a:sym typeface="Roboto"/>
            </a:endParaRPr>
          </a:p>
        </p:txBody>
      </p:sp>
      <p:sp>
        <p:nvSpPr>
          <p:cNvPr id="432" name="Google Shape;432;p22"/>
          <p:cNvSpPr/>
          <p:nvPr/>
        </p:nvSpPr>
        <p:spPr>
          <a:xfrm>
            <a:off x="11514667" y="2624667"/>
            <a:ext cx="677333" cy="3556000"/>
          </a:xfrm>
          <a:prstGeom prst="rect">
            <a:avLst/>
          </a:prstGeom>
          <a:solidFill>
            <a:schemeClr val="accent3"/>
          </a:solidFill>
          <a:ln>
            <a:noFill/>
          </a:ln>
        </p:spPr>
        <p:txBody>
          <a:bodyPr spcFirstLastPara="1" wrap="square" lIns="60951" tIns="30467" rIns="60951" bIns="30467" anchor="ctr" anchorCtr="0">
            <a:noAutofit/>
          </a:bodyPr>
          <a:lstStyle/>
          <a:p>
            <a:pPr algn="ctr">
              <a:buSzPts val="1800"/>
            </a:pPr>
            <a:endParaRPr sz="1200" dirty="0">
              <a:solidFill>
                <a:schemeClr val="lt1"/>
              </a:solidFill>
              <a:latin typeface="Roboto"/>
              <a:ea typeface="Roboto"/>
              <a:cs typeface="Roboto"/>
              <a:sym typeface="Roboto"/>
            </a:endParaRPr>
          </a:p>
        </p:txBody>
      </p:sp>
      <p:sp>
        <p:nvSpPr>
          <p:cNvPr id="433" name="Google Shape;433;p22"/>
          <p:cNvSpPr/>
          <p:nvPr/>
        </p:nvSpPr>
        <p:spPr>
          <a:xfrm>
            <a:off x="11514667" y="1312334"/>
            <a:ext cx="677333" cy="1312333"/>
          </a:xfrm>
          <a:prstGeom prst="rect">
            <a:avLst/>
          </a:prstGeom>
          <a:solidFill>
            <a:schemeClr val="lt2"/>
          </a:solidFill>
          <a:ln>
            <a:noFill/>
          </a:ln>
        </p:spPr>
        <p:txBody>
          <a:bodyPr spcFirstLastPara="1" wrap="square" lIns="60951" tIns="30467" rIns="60951" bIns="30467" anchor="ctr" anchorCtr="0">
            <a:noAutofit/>
          </a:bodyPr>
          <a:lstStyle/>
          <a:p>
            <a:pPr algn="ctr">
              <a:buSzPts val="1800"/>
            </a:pPr>
            <a:endParaRPr sz="1200" dirty="0">
              <a:solidFill>
                <a:schemeClr val="lt1"/>
              </a:solidFill>
              <a:latin typeface="Roboto"/>
              <a:ea typeface="Roboto"/>
              <a:cs typeface="Roboto"/>
              <a:sym typeface="Roboto"/>
            </a:endParaRPr>
          </a:p>
        </p:txBody>
      </p:sp>
      <p:sp>
        <p:nvSpPr>
          <p:cNvPr id="434" name="Google Shape;434;p22"/>
          <p:cNvSpPr/>
          <p:nvPr/>
        </p:nvSpPr>
        <p:spPr>
          <a:xfrm>
            <a:off x="11514667" y="6180667"/>
            <a:ext cx="677333" cy="677333"/>
          </a:xfrm>
          <a:prstGeom prst="rect">
            <a:avLst/>
          </a:prstGeom>
          <a:solidFill>
            <a:schemeClr val="accent2"/>
          </a:solidFill>
          <a:ln>
            <a:noFill/>
          </a:ln>
        </p:spPr>
        <p:txBody>
          <a:bodyPr spcFirstLastPara="1" wrap="square" lIns="60951" tIns="30467" rIns="60951" bIns="30467" anchor="ctr" anchorCtr="0">
            <a:noAutofit/>
          </a:bodyPr>
          <a:lstStyle/>
          <a:p>
            <a:pPr algn="ctr">
              <a:buSzPts val="1800"/>
            </a:pPr>
            <a:endParaRPr sz="1200" dirty="0">
              <a:solidFill>
                <a:schemeClr val="lt1"/>
              </a:solidFill>
              <a:latin typeface="Roboto"/>
              <a:ea typeface="Roboto"/>
              <a:cs typeface="Roboto"/>
              <a:sym typeface="Roboto"/>
            </a:endParaRPr>
          </a:p>
        </p:txBody>
      </p:sp>
      <p:pic>
        <p:nvPicPr>
          <p:cNvPr id="2" name="Google Shape;532;p30">
            <a:extLst>
              <a:ext uri="{FF2B5EF4-FFF2-40B4-BE49-F238E27FC236}">
                <a16:creationId xmlns:a16="http://schemas.microsoft.com/office/drawing/2014/main" id="{3F8033BF-002A-C742-0130-1FDFAEA843A2}"/>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567436" y="128310"/>
            <a:ext cx="800883" cy="387181"/>
          </a:xfrm>
          <a:prstGeom prst="rect">
            <a:avLst/>
          </a:prstGeom>
          <a:noFill/>
          <a:ln>
            <a:noFill/>
          </a:ln>
        </p:spPr>
      </p:pic>
      <p:sp>
        <p:nvSpPr>
          <p:cNvPr id="10" name="Google Shape;428;p22">
            <a:extLst>
              <a:ext uri="{FF2B5EF4-FFF2-40B4-BE49-F238E27FC236}">
                <a16:creationId xmlns:a16="http://schemas.microsoft.com/office/drawing/2014/main" id="{9E281B7D-CA3A-3F02-EF24-5BC6EE1B7612}"/>
              </a:ext>
            </a:extLst>
          </p:cNvPr>
          <p:cNvSpPr txBox="1">
            <a:spLocks/>
          </p:cNvSpPr>
          <p:nvPr/>
        </p:nvSpPr>
        <p:spPr>
          <a:xfrm>
            <a:off x="10770497" y="6430215"/>
            <a:ext cx="651043" cy="365125"/>
          </a:xfrm>
          <a:prstGeom prst="rect">
            <a:avLst/>
          </a:prstGeom>
          <a:noFill/>
          <a:ln>
            <a:noFill/>
          </a:ln>
        </p:spPr>
        <p:txBody>
          <a:bodyPr spcFirstLastPara="1" wrap="square" lIns="60951" tIns="30467" rIns="60951" bIns="30467"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1pPr>
            <a:lvl2pPr marL="0" marR="0" lvl="1"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2pPr>
            <a:lvl3pPr marL="0" marR="0" lvl="2"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3pPr>
            <a:lvl4pPr marL="0" marR="0" lvl="3"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4pPr>
            <a:lvl5pPr marL="0" marR="0" lvl="4"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5pPr>
            <a:lvl6pPr marL="0" marR="0" lvl="5"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6pPr>
            <a:lvl7pPr marL="0" marR="0" lvl="6"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7pPr>
            <a:lvl8pPr marL="0" marR="0" lvl="7"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8pPr>
            <a:lvl9pPr marL="0" marR="0" lvl="8"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9pPr>
          </a:lstStyle>
          <a:p>
            <a:fld id="{00000000-1234-1234-1234-123412341234}" type="slidenum">
              <a:rPr lang="pt-BR" sz="1067"/>
              <a:pPr/>
              <a:t>39</a:t>
            </a:fld>
            <a:endParaRPr lang="pt-BR" sz="1067" dirty="0"/>
          </a:p>
        </p:txBody>
      </p:sp>
      <p:pic>
        <p:nvPicPr>
          <p:cNvPr id="422" name="Imagem 421">
            <a:extLst>
              <a:ext uri="{FF2B5EF4-FFF2-40B4-BE49-F238E27FC236}">
                <a16:creationId xmlns:a16="http://schemas.microsoft.com/office/drawing/2014/main" id="{7D127E8A-6DFF-A4DB-DA6A-6D679891813E}"/>
              </a:ext>
            </a:extLst>
          </p:cNvPr>
          <p:cNvPicPr>
            <a:picLocks/>
          </p:cNvPicPr>
          <p:nvPr/>
        </p:nvPicPr>
        <p:blipFill>
          <a:blip r:embed="rId4" cstate="emai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tretch>
            <a:fillRect/>
          </a:stretch>
        </p:blipFill>
        <p:spPr>
          <a:xfrm>
            <a:off x="379753" y="1351269"/>
            <a:ext cx="10667057" cy="1765600"/>
          </a:xfrm>
          <a:prstGeom prst="rect">
            <a:avLst/>
          </a:prstGeom>
        </p:spPr>
      </p:pic>
      <p:grpSp>
        <p:nvGrpSpPr>
          <p:cNvPr id="17" name="Agrupar 16">
            <a:extLst>
              <a:ext uri="{FF2B5EF4-FFF2-40B4-BE49-F238E27FC236}">
                <a16:creationId xmlns:a16="http://schemas.microsoft.com/office/drawing/2014/main" id="{CAA5A249-D8CD-5D9F-600A-8E456C84E8C1}"/>
              </a:ext>
            </a:extLst>
          </p:cNvPr>
          <p:cNvGrpSpPr/>
          <p:nvPr/>
        </p:nvGrpSpPr>
        <p:grpSpPr>
          <a:xfrm>
            <a:off x="712331" y="1466958"/>
            <a:ext cx="1275323" cy="4795017"/>
            <a:chOff x="534248" y="1100218"/>
            <a:chExt cx="956492" cy="3596263"/>
          </a:xfrm>
        </p:grpSpPr>
        <p:cxnSp>
          <p:nvCxnSpPr>
            <p:cNvPr id="446" name="Conector reto 445">
              <a:extLst>
                <a:ext uri="{FF2B5EF4-FFF2-40B4-BE49-F238E27FC236}">
                  <a16:creationId xmlns:a16="http://schemas.microsoft.com/office/drawing/2014/main" id="{4F3B6FA5-1B03-2993-BCD5-66697CF191A1}"/>
                </a:ext>
              </a:extLst>
            </p:cNvPr>
            <p:cNvCxnSpPr/>
            <p:nvPr/>
          </p:nvCxnSpPr>
          <p:spPr bwMode="auto">
            <a:xfrm>
              <a:off x="1481951" y="1100728"/>
              <a:ext cx="7761" cy="18468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7" name="Conector reto 446">
              <a:extLst>
                <a:ext uri="{FF2B5EF4-FFF2-40B4-BE49-F238E27FC236}">
                  <a16:creationId xmlns:a16="http://schemas.microsoft.com/office/drawing/2014/main" id="{0F846A72-0912-E620-2D20-4FDF197EEB5F}"/>
                </a:ext>
              </a:extLst>
            </p:cNvPr>
            <p:cNvCxnSpPr/>
            <p:nvPr/>
          </p:nvCxnSpPr>
          <p:spPr bwMode="auto">
            <a:xfrm>
              <a:off x="534248" y="1100218"/>
              <a:ext cx="7761" cy="18468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Agrupar 15">
              <a:extLst>
                <a:ext uri="{FF2B5EF4-FFF2-40B4-BE49-F238E27FC236}">
                  <a16:creationId xmlns:a16="http://schemas.microsoft.com/office/drawing/2014/main" id="{6D7CC397-5921-8582-7993-711076A720EE}"/>
                </a:ext>
              </a:extLst>
            </p:cNvPr>
            <p:cNvGrpSpPr/>
            <p:nvPr/>
          </p:nvGrpSpPr>
          <p:grpSpPr>
            <a:xfrm>
              <a:off x="554737" y="2422816"/>
              <a:ext cx="923400" cy="219154"/>
              <a:chOff x="554737" y="2422816"/>
              <a:chExt cx="923400" cy="219154"/>
            </a:xfrm>
          </p:grpSpPr>
          <p:cxnSp>
            <p:nvCxnSpPr>
              <p:cNvPr id="443" name="Conector de seta reta 10">
                <a:extLst>
                  <a:ext uri="{FF2B5EF4-FFF2-40B4-BE49-F238E27FC236}">
                    <a16:creationId xmlns:a16="http://schemas.microsoft.com/office/drawing/2014/main" id="{8F583461-C2C7-AECD-0681-DC70FE47E4B7}"/>
                  </a:ext>
                </a:extLst>
              </p:cNvPr>
              <p:cNvCxnSpPr/>
              <p:nvPr/>
            </p:nvCxnSpPr>
            <p:spPr bwMode="auto">
              <a:xfrm>
                <a:off x="554737" y="2422816"/>
                <a:ext cx="923400" cy="0"/>
              </a:xfrm>
              <a:prstGeom prst="straightConnector1">
                <a:avLst/>
              </a:prstGeom>
              <a:noFill/>
              <a:ln w="15875" algn="ctr">
                <a:solidFill>
                  <a:schemeClr val="tx1"/>
                </a:solidFill>
                <a:round/>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1" name="CaixaDeTexto 450">
                <a:extLst>
                  <a:ext uri="{FF2B5EF4-FFF2-40B4-BE49-F238E27FC236}">
                    <a16:creationId xmlns:a16="http://schemas.microsoft.com/office/drawing/2014/main" id="{7CD6D4BF-D7BC-2FB0-7268-8EB4034ED200}"/>
                  </a:ext>
                </a:extLst>
              </p:cNvPr>
              <p:cNvSpPr txBox="1">
                <a:spLocks noChangeArrowheads="1"/>
              </p:cNvSpPr>
              <p:nvPr/>
            </p:nvSpPr>
            <p:spPr bwMode="auto">
              <a:xfrm>
                <a:off x="598031" y="2434221"/>
                <a:ext cx="844433"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defTabSz="1219043" eaLnBrk="1" hangingPunct="1">
                  <a:defRPr/>
                </a:pPr>
                <a:r>
                  <a:rPr lang="pt-BR" sz="1200" dirty="0">
                    <a:latin typeface="Roboto Medium"/>
                    <a:ea typeface="Roboto Medium"/>
                    <a:cs typeface="Roboto Medium"/>
                    <a:sym typeface="Roboto Medium"/>
                  </a:rPr>
                  <a:t>Floresta</a:t>
                </a:r>
                <a:endParaRPr lang="pt-BR" sz="1200" dirty="0">
                  <a:latin typeface="Roboto Medium" panose="02000000000000000000" pitchFamily="2" charset="0"/>
                  <a:ea typeface="Roboto Medium" panose="02000000000000000000" pitchFamily="2" charset="0"/>
                  <a:cs typeface="Roboto Medium" panose="02000000000000000000" pitchFamily="2" charset="0"/>
                </a:endParaRPr>
              </a:p>
            </p:txBody>
          </p:sp>
        </p:grpSp>
        <p:pic>
          <p:nvPicPr>
            <p:cNvPr id="463" name="Imagem 462">
              <a:extLst>
                <a:ext uri="{FF2B5EF4-FFF2-40B4-BE49-F238E27FC236}">
                  <a16:creationId xmlns:a16="http://schemas.microsoft.com/office/drawing/2014/main" id="{ED2E39AA-FBCE-E4F9-397A-5D6BEC2EE43A}"/>
                </a:ext>
              </a:extLst>
            </p:cNvPr>
            <p:cNvPicPr>
              <a:picLocks noChangeAspect="1"/>
            </p:cNvPicPr>
            <p:nvPr/>
          </p:nvPicPr>
          <p:blipFill>
            <a:blip r:embed="rId6" cstate="email">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538071" y="2678681"/>
              <a:ext cx="952669" cy="2017800"/>
            </a:xfrm>
            <a:prstGeom prst="rect">
              <a:avLst/>
            </a:prstGeom>
            <a:ln>
              <a:solidFill>
                <a:schemeClr val="bg1"/>
              </a:solidFill>
            </a:ln>
          </p:spPr>
        </p:pic>
      </p:grpSp>
      <p:grpSp>
        <p:nvGrpSpPr>
          <p:cNvPr id="26" name="Agrupar 25">
            <a:extLst>
              <a:ext uri="{FF2B5EF4-FFF2-40B4-BE49-F238E27FC236}">
                <a16:creationId xmlns:a16="http://schemas.microsoft.com/office/drawing/2014/main" id="{EAB6B3C2-EA81-D6C8-81AC-4D2C2FCE5BBE}"/>
              </a:ext>
            </a:extLst>
          </p:cNvPr>
          <p:cNvGrpSpPr/>
          <p:nvPr/>
        </p:nvGrpSpPr>
        <p:grpSpPr>
          <a:xfrm>
            <a:off x="1966885" y="1467638"/>
            <a:ext cx="324283" cy="4797079"/>
            <a:chOff x="1475161" y="1100728"/>
            <a:chExt cx="243212" cy="3597809"/>
          </a:xfrm>
        </p:grpSpPr>
        <p:cxnSp>
          <p:nvCxnSpPr>
            <p:cNvPr id="448" name="Conector reto 447">
              <a:extLst>
                <a:ext uri="{FF2B5EF4-FFF2-40B4-BE49-F238E27FC236}">
                  <a16:creationId xmlns:a16="http://schemas.microsoft.com/office/drawing/2014/main" id="{FDB35043-4C77-8AC9-5DEF-1427D78776DD}"/>
                </a:ext>
              </a:extLst>
            </p:cNvPr>
            <p:cNvCxnSpPr/>
            <p:nvPr/>
          </p:nvCxnSpPr>
          <p:spPr bwMode="auto">
            <a:xfrm>
              <a:off x="1695501" y="1100728"/>
              <a:ext cx="7761" cy="18468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80" name="Imagem 479">
              <a:extLst>
                <a:ext uri="{FF2B5EF4-FFF2-40B4-BE49-F238E27FC236}">
                  <a16:creationId xmlns:a16="http://schemas.microsoft.com/office/drawing/2014/main" id="{59CE4C80-CE82-FD88-B0E4-6FFBEAA02A42}"/>
                </a:ext>
              </a:extLst>
            </p:cNvPr>
            <p:cNvPicPr>
              <a:picLocks/>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478973" y="2678681"/>
              <a:ext cx="239400" cy="2019856"/>
            </a:xfrm>
            <a:prstGeom prst="rect">
              <a:avLst/>
            </a:prstGeom>
          </p:spPr>
        </p:pic>
        <p:grpSp>
          <p:nvGrpSpPr>
            <p:cNvPr id="23" name="Agrupar 22">
              <a:extLst>
                <a:ext uri="{FF2B5EF4-FFF2-40B4-BE49-F238E27FC236}">
                  <a16:creationId xmlns:a16="http://schemas.microsoft.com/office/drawing/2014/main" id="{EE559524-908D-F7A5-B353-AC55036A5E6B}"/>
                </a:ext>
              </a:extLst>
            </p:cNvPr>
            <p:cNvGrpSpPr/>
            <p:nvPr/>
          </p:nvGrpSpPr>
          <p:grpSpPr>
            <a:xfrm>
              <a:off x="1475161" y="1196097"/>
              <a:ext cx="223091" cy="1226719"/>
              <a:chOff x="1475161" y="1196097"/>
              <a:chExt cx="223091" cy="1226719"/>
            </a:xfrm>
          </p:grpSpPr>
          <p:cxnSp>
            <p:nvCxnSpPr>
              <p:cNvPr id="456" name="Conector de seta reta 10">
                <a:extLst>
                  <a:ext uri="{FF2B5EF4-FFF2-40B4-BE49-F238E27FC236}">
                    <a16:creationId xmlns:a16="http://schemas.microsoft.com/office/drawing/2014/main" id="{9ED9D5E6-7107-6ACE-B128-F0BAA9698A70}"/>
                  </a:ext>
                </a:extLst>
              </p:cNvPr>
              <p:cNvCxnSpPr/>
              <p:nvPr/>
            </p:nvCxnSpPr>
            <p:spPr bwMode="auto">
              <a:xfrm rot="10800000" flipH="1" flipV="1">
                <a:off x="1592565" y="2213672"/>
                <a:ext cx="1263" cy="205200"/>
              </a:xfrm>
              <a:prstGeom prst="straightConnector1">
                <a:avLst/>
              </a:prstGeom>
              <a:noFill/>
              <a:ln w="15875" algn="ctr">
                <a:solidFill>
                  <a:schemeClr val="tx1"/>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3" name="Conector de seta reta 10">
                <a:extLst>
                  <a:ext uri="{FF2B5EF4-FFF2-40B4-BE49-F238E27FC236}">
                    <a16:creationId xmlns:a16="http://schemas.microsoft.com/office/drawing/2014/main" id="{6CD58571-1682-1E96-EB57-3CF36C742B98}"/>
                  </a:ext>
                </a:extLst>
              </p:cNvPr>
              <p:cNvCxnSpPr/>
              <p:nvPr/>
            </p:nvCxnSpPr>
            <p:spPr bwMode="auto">
              <a:xfrm>
                <a:off x="1492378" y="2422816"/>
                <a:ext cx="205200" cy="0"/>
              </a:xfrm>
              <a:prstGeom prst="straightConnector1">
                <a:avLst/>
              </a:prstGeom>
              <a:noFill/>
              <a:ln w="15875" algn="ctr">
                <a:solidFill>
                  <a:schemeClr val="tx1"/>
                </a:solidFill>
                <a:round/>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2" name="CaixaDeTexto 451">
                <a:extLst>
                  <a:ext uri="{FF2B5EF4-FFF2-40B4-BE49-F238E27FC236}">
                    <a16:creationId xmlns:a16="http://schemas.microsoft.com/office/drawing/2014/main" id="{0496EF64-4EFA-A108-21E7-01E74C702FEB}"/>
                  </a:ext>
                </a:extLst>
              </p:cNvPr>
              <p:cNvSpPr txBox="1">
                <a:spLocks noChangeArrowheads="1"/>
              </p:cNvSpPr>
              <p:nvPr/>
            </p:nvSpPr>
            <p:spPr bwMode="auto">
              <a:xfrm rot="16200000">
                <a:off x="1046728" y="1624530"/>
                <a:ext cx="1079958"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defTabSz="1219043" eaLnBrk="1" hangingPunct="1">
                  <a:defRPr/>
                </a:pPr>
                <a:r>
                  <a:rPr lang="pt-BR" sz="1333" dirty="0">
                    <a:solidFill>
                      <a:srgbClr val="FF0000"/>
                    </a:solidFill>
                    <a:latin typeface="Roboto Medium"/>
                    <a:ea typeface="Roboto Medium"/>
                    <a:cs typeface="Roboto Medium"/>
                    <a:sym typeface="Roboto Medium"/>
                  </a:rPr>
                  <a:t>Desmatamento</a:t>
                </a:r>
                <a:endParaRPr lang="pt-BR" sz="1333" dirty="0">
                  <a:solidFill>
                    <a:srgbClr val="FF0000"/>
                  </a:solidFill>
                  <a:latin typeface="Roboto Medium" panose="02000000000000000000" pitchFamily="2" charset="0"/>
                  <a:ea typeface="Roboto Medium" panose="02000000000000000000" pitchFamily="2" charset="0"/>
                  <a:cs typeface="Roboto Medium" panose="02000000000000000000" pitchFamily="2" charset="0"/>
                </a:endParaRPr>
              </a:p>
            </p:txBody>
          </p:sp>
        </p:grpSp>
      </p:grpSp>
      <p:grpSp>
        <p:nvGrpSpPr>
          <p:cNvPr id="20" name="Agrupar 19">
            <a:extLst>
              <a:ext uri="{FF2B5EF4-FFF2-40B4-BE49-F238E27FC236}">
                <a16:creationId xmlns:a16="http://schemas.microsoft.com/office/drawing/2014/main" id="{8C5EAEFC-6498-371D-5312-1445E060A1CE}"/>
              </a:ext>
            </a:extLst>
          </p:cNvPr>
          <p:cNvGrpSpPr/>
          <p:nvPr/>
        </p:nvGrpSpPr>
        <p:grpSpPr>
          <a:xfrm>
            <a:off x="2272513" y="1467638"/>
            <a:ext cx="4021420" cy="4794337"/>
            <a:chOff x="1704384" y="1100728"/>
            <a:chExt cx="3016065" cy="3595753"/>
          </a:xfrm>
        </p:grpSpPr>
        <p:cxnSp>
          <p:nvCxnSpPr>
            <p:cNvPr id="449" name="Conector reto 448">
              <a:extLst>
                <a:ext uri="{FF2B5EF4-FFF2-40B4-BE49-F238E27FC236}">
                  <a16:creationId xmlns:a16="http://schemas.microsoft.com/office/drawing/2014/main" id="{47101088-912F-A790-EBB9-B80694916D12}"/>
                </a:ext>
              </a:extLst>
            </p:cNvPr>
            <p:cNvCxnSpPr/>
            <p:nvPr/>
          </p:nvCxnSpPr>
          <p:spPr bwMode="auto">
            <a:xfrm>
              <a:off x="4703305" y="1100728"/>
              <a:ext cx="7761" cy="18468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9" name="Agrupar 18">
              <a:extLst>
                <a:ext uri="{FF2B5EF4-FFF2-40B4-BE49-F238E27FC236}">
                  <a16:creationId xmlns:a16="http://schemas.microsoft.com/office/drawing/2014/main" id="{012327BC-EEAC-5DC0-F6DA-CA812B9B3865}"/>
                </a:ext>
              </a:extLst>
            </p:cNvPr>
            <p:cNvGrpSpPr/>
            <p:nvPr/>
          </p:nvGrpSpPr>
          <p:grpSpPr>
            <a:xfrm>
              <a:off x="1704384" y="2422818"/>
              <a:ext cx="3009599" cy="219152"/>
              <a:chOff x="1704384" y="2422818"/>
              <a:chExt cx="3009599" cy="219152"/>
            </a:xfrm>
          </p:grpSpPr>
          <p:cxnSp>
            <p:nvCxnSpPr>
              <p:cNvPr id="458" name="Conector de seta reta 10">
                <a:extLst>
                  <a:ext uri="{FF2B5EF4-FFF2-40B4-BE49-F238E27FC236}">
                    <a16:creationId xmlns:a16="http://schemas.microsoft.com/office/drawing/2014/main" id="{FB1D04AE-FE8B-490D-D67A-F49875590231}"/>
                  </a:ext>
                </a:extLst>
              </p:cNvPr>
              <p:cNvCxnSpPr/>
              <p:nvPr/>
            </p:nvCxnSpPr>
            <p:spPr bwMode="auto">
              <a:xfrm>
                <a:off x="1704384" y="2422818"/>
                <a:ext cx="3009599" cy="0"/>
              </a:xfrm>
              <a:prstGeom prst="straightConnector1">
                <a:avLst/>
              </a:prstGeom>
              <a:noFill/>
              <a:ln w="15875" algn="ctr">
                <a:solidFill>
                  <a:schemeClr val="tx1"/>
                </a:solidFill>
                <a:round/>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9" name="CaixaDeTexto 458">
                <a:extLst>
                  <a:ext uri="{FF2B5EF4-FFF2-40B4-BE49-F238E27FC236}">
                    <a16:creationId xmlns:a16="http://schemas.microsoft.com/office/drawing/2014/main" id="{BC3874ED-EFF6-02CC-F7E3-6DD305EB3BA2}"/>
                  </a:ext>
                </a:extLst>
              </p:cNvPr>
              <p:cNvSpPr txBox="1">
                <a:spLocks noChangeArrowheads="1"/>
              </p:cNvSpPr>
              <p:nvPr/>
            </p:nvSpPr>
            <p:spPr bwMode="auto">
              <a:xfrm>
                <a:off x="2786968" y="2434221"/>
                <a:ext cx="844433"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defTabSz="1219043" eaLnBrk="1" hangingPunct="1">
                  <a:defRPr/>
                </a:pPr>
                <a:r>
                  <a:rPr lang="pt-BR" sz="1200" dirty="0">
                    <a:solidFill>
                      <a:schemeClr val="dk1"/>
                    </a:solidFill>
                    <a:latin typeface="Roboto Medium"/>
                    <a:ea typeface="Roboto Medium"/>
                    <a:cs typeface="Roboto Medium"/>
                    <a:sym typeface="Roboto Medium"/>
                  </a:rPr>
                  <a:t>Pastagem</a:t>
                </a:r>
                <a:endParaRPr lang="pt-BR" sz="1200" dirty="0">
                  <a:solidFill>
                    <a:prstClr val="black"/>
                  </a:solidFill>
                  <a:latin typeface="Roboto Medium" panose="02000000000000000000" pitchFamily="2" charset="0"/>
                  <a:ea typeface="Roboto Medium" panose="02000000000000000000" pitchFamily="2" charset="0"/>
                  <a:cs typeface="Roboto Medium" panose="02000000000000000000" pitchFamily="2" charset="0"/>
                </a:endParaRPr>
              </a:p>
            </p:txBody>
          </p:sp>
        </p:grpSp>
        <p:pic>
          <p:nvPicPr>
            <p:cNvPr id="485" name="Imagem 484">
              <a:extLst>
                <a:ext uri="{FF2B5EF4-FFF2-40B4-BE49-F238E27FC236}">
                  <a16:creationId xmlns:a16="http://schemas.microsoft.com/office/drawing/2014/main" id="{6D40D3B8-E980-A088-3267-FAC9599DEF3B}"/>
                </a:ext>
              </a:extLst>
            </p:cNvPr>
            <p:cNvPicPr>
              <a:picLocks/>
            </p:cNvPicPr>
            <p:nvPr/>
          </p:nvPicPr>
          <p:blipFill>
            <a:blip r:embed="rId10" cstate="email">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tretch>
              <a:fillRect/>
            </a:stretch>
          </p:blipFill>
          <p:spPr>
            <a:xfrm>
              <a:off x="1710850" y="2678681"/>
              <a:ext cx="3009599" cy="2017800"/>
            </a:xfrm>
            <a:prstGeom prst="rect">
              <a:avLst/>
            </a:prstGeom>
          </p:spPr>
        </p:pic>
      </p:grpSp>
      <p:grpSp>
        <p:nvGrpSpPr>
          <p:cNvPr id="22" name="Agrupar 21">
            <a:extLst>
              <a:ext uri="{FF2B5EF4-FFF2-40B4-BE49-F238E27FC236}">
                <a16:creationId xmlns:a16="http://schemas.microsoft.com/office/drawing/2014/main" id="{3D8444A8-3454-C880-ABA9-AAE2BA059E39}"/>
              </a:ext>
            </a:extLst>
          </p:cNvPr>
          <p:cNvGrpSpPr/>
          <p:nvPr/>
        </p:nvGrpSpPr>
        <p:grpSpPr>
          <a:xfrm>
            <a:off x="6291520" y="1467637"/>
            <a:ext cx="4676827" cy="4796363"/>
            <a:chOff x="4720545" y="1100728"/>
            <a:chExt cx="3507620" cy="3597272"/>
          </a:xfrm>
        </p:grpSpPr>
        <p:cxnSp>
          <p:nvCxnSpPr>
            <p:cNvPr id="450" name="Conector reto 449">
              <a:extLst>
                <a:ext uri="{FF2B5EF4-FFF2-40B4-BE49-F238E27FC236}">
                  <a16:creationId xmlns:a16="http://schemas.microsoft.com/office/drawing/2014/main" id="{D6C1B110-F87C-7985-077A-0985A8FDE9C9}"/>
                </a:ext>
              </a:extLst>
            </p:cNvPr>
            <p:cNvCxnSpPr/>
            <p:nvPr/>
          </p:nvCxnSpPr>
          <p:spPr bwMode="auto">
            <a:xfrm>
              <a:off x="8210599" y="1100728"/>
              <a:ext cx="7761" cy="18468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 name="Agrupar 20">
              <a:extLst>
                <a:ext uri="{FF2B5EF4-FFF2-40B4-BE49-F238E27FC236}">
                  <a16:creationId xmlns:a16="http://schemas.microsoft.com/office/drawing/2014/main" id="{0225DCCF-EA5D-8692-77BF-DDD016EF03C3}"/>
                </a:ext>
              </a:extLst>
            </p:cNvPr>
            <p:cNvGrpSpPr/>
            <p:nvPr/>
          </p:nvGrpSpPr>
          <p:grpSpPr>
            <a:xfrm>
              <a:off x="4720545" y="2422818"/>
              <a:ext cx="3495600" cy="219152"/>
              <a:chOff x="4720545" y="2422818"/>
              <a:chExt cx="3495600" cy="219152"/>
            </a:xfrm>
          </p:grpSpPr>
          <p:cxnSp>
            <p:nvCxnSpPr>
              <p:cNvPr id="460" name="Conector de seta reta 10">
                <a:extLst>
                  <a:ext uri="{FF2B5EF4-FFF2-40B4-BE49-F238E27FC236}">
                    <a16:creationId xmlns:a16="http://schemas.microsoft.com/office/drawing/2014/main" id="{29BB14CE-E600-5626-7DC1-BB49723EF4B6}"/>
                  </a:ext>
                </a:extLst>
              </p:cNvPr>
              <p:cNvCxnSpPr/>
              <p:nvPr/>
            </p:nvCxnSpPr>
            <p:spPr bwMode="auto">
              <a:xfrm>
                <a:off x="4720545" y="2422818"/>
                <a:ext cx="3495600" cy="0"/>
              </a:xfrm>
              <a:prstGeom prst="straightConnector1">
                <a:avLst/>
              </a:prstGeom>
              <a:noFill/>
              <a:ln w="15875" algn="ctr">
                <a:solidFill>
                  <a:schemeClr val="tx1"/>
                </a:solidFill>
                <a:round/>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61" name="CaixaDeTexto 460">
                <a:extLst>
                  <a:ext uri="{FF2B5EF4-FFF2-40B4-BE49-F238E27FC236}">
                    <a16:creationId xmlns:a16="http://schemas.microsoft.com/office/drawing/2014/main" id="{D8C5503C-937E-63BB-39AE-27928F9B85AD}"/>
                  </a:ext>
                </a:extLst>
              </p:cNvPr>
              <p:cNvSpPr txBox="1">
                <a:spLocks noChangeArrowheads="1"/>
              </p:cNvSpPr>
              <p:nvPr/>
            </p:nvSpPr>
            <p:spPr bwMode="auto">
              <a:xfrm>
                <a:off x="5485840" y="2434221"/>
                <a:ext cx="19800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defTabSz="1219043" eaLnBrk="1" hangingPunct="1">
                  <a:defRPr/>
                </a:pPr>
                <a:r>
                  <a:rPr lang="pt-BR" sz="1200" dirty="0">
                    <a:solidFill>
                      <a:schemeClr val="dk1"/>
                    </a:solidFill>
                    <a:latin typeface="Roboto Medium"/>
                    <a:ea typeface="Roboto Medium"/>
                    <a:cs typeface="Roboto Medium"/>
                    <a:sym typeface="Roboto Medium"/>
                  </a:rPr>
                  <a:t>Culturas Agrícolas Temporárias</a:t>
                </a:r>
              </a:p>
            </p:txBody>
          </p:sp>
        </p:grpSp>
        <p:pic>
          <p:nvPicPr>
            <p:cNvPr id="6" name="Imagem 5">
              <a:extLst>
                <a:ext uri="{FF2B5EF4-FFF2-40B4-BE49-F238E27FC236}">
                  <a16:creationId xmlns:a16="http://schemas.microsoft.com/office/drawing/2014/main" id="{A1D35E71-427D-DE38-8CEF-0B059E0BD0F4}"/>
                </a:ext>
              </a:extLst>
            </p:cNvPr>
            <p:cNvPicPr preferRelativeResize="0">
              <a:picLocks/>
            </p:cNvPicPr>
            <p:nvPr/>
          </p:nvPicPr>
          <p:blipFill>
            <a:blip r:embed="rId12" cstate="email">
              <a:extLst>
                <a:ext uri="{BEBA8EAE-BF5A-486C-A8C5-ECC9F3942E4B}">
                  <a14:imgProps xmlns:a14="http://schemas.microsoft.com/office/drawing/2010/main">
                    <a14:imgLayer r:embed="rId13">
                      <a14:imgEffect>
                        <a14:brightnessContrast contrast="20000"/>
                      </a14:imgEffect>
                    </a14:imgLayer>
                  </a14:imgProps>
                </a:ext>
                <a:ext uri="{28A0092B-C50C-407E-A947-70E740481C1C}">
                  <a14:useLocalDpi xmlns:a14="http://schemas.microsoft.com/office/drawing/2010/main"/>
                </a:ext>
              </a:extLst>
            </a:blip>
            <a:stretch>
              <a:fillRect/>
            </a:stretch>
          </p:blipFill>
          <p:spPr>
            <a:xfrm>
              <a:off x="5599098" y="2678681"/>
              <a:ext cx="988380" cy="2017800"/>
            </a:xfrm>
            <a:prstGeom prst="rect">
              <a:avLst/>
            </a:prstGeom>
          </p:spPr>
        </p:pic>
        <p:pic>
          <p:nvPicPr>
            <p:cNvPr id="11" name="Imagem 10">
              <a:extLst>
                <a:ext uri="{FF2B5EF4-FFF2-40B4-BE49-F238E27FC236}">
                  <a16:creationId xmlns:a16="http://schemas.microsoft.com/office/drawing/2014/main" id="{601F9E3A-51EE-88BE-1795-C3CE9324EF79}"/>
                </a:ext>
              </a:extLst>
            </p:cNvPr>
            <p:cNvPicPr preferRelativeResize="0">
              <a:picLocks/>
            </p:cNvPicPr>
            <p:nvPr/>
          </p:nvPicPr>
          <p:blipFill>
            <a:blip r:embed="rId14" cstate="email">
              <a:extLst>
                <a:ext uri="{BEBA8EAE-BF5A-486C-A8C5-ECC9F3942E4B}">
                  <a14:imgProps xmlns:a14="http://schemas.microsoft.com/office/drawing/2010/main">
                    <a14:imgLayer r:embed="rId15">
                      <a14:imgEffect>
                        <a14:brightnessContrast contrast="20000"/>
                      </a14:imgEffect>
                    </a14:imgLayer>
                  </a14:imgProps>
                </a:ext>
                <a:ext uri="{28A0092B-C50C-407E-A947-70E740481C1C}">
                  <a14:useLocalDpi xmlns:a14="http://schemas.microsoft.com/office/drawing/2010/main"/>
                </a:ext>
              </a:extLst>
            </a:blip>
            <a:srcRect/>
            <a:stretch/>
          </p:blipFill>
          <p:spPr>
            <a:xfrm>
              <a:off x="6547821" y="2678681"/>
              <a:ext cx="859600" cy="2017800"/>
            </a:xfrm>
            <a:prstGeom prst="rect">
              <a:avLst/>
            </a:prstGeom>
          </p:spPr>
        </p:pic>
        <p:pic>
          <p:nvPicPr>
            <p:cNvPr id="13" name="Imagem 12">
              <a:extLst>
                <a:ext uri="{FF2B5EF4-FFF2-40B4-BE49-F238E27FC236}">
                  <a16:creationId xmlns:a16="http://schemas.microsoft.com/office/drawing/2014/main" id="{7EEACFF2-ACC6-F65F-805B-36E32416BC2A}"/>
                </a:ext>
              </a:extLst>
            </p:cNvPr>
            <p:cNvPicPr preferRelativeResize="0">
              <a:picLocks/>
            </p:cNvPicPr>
            <p:nvPr/>
          </p:nvPicPr>
          <p:blipFill>
            <a:blip r:embed="rId16" cstate="email">
              <a:extLst>
                <a:ext uri="{BEBA8EAE-BF5A-486C-A8C5-ECC9F3942E4B}">
                  <a14:imgProps xmlns:a14="http://schemas.microsoft.com/office/drawing/2010/main">
                    <a14:imgLayer r:embed="rId17">
                      <a14:imgEffect>
                        <a14:brightnessContrast contrast="20000"/>
                      </a14:imgEffect>
                    </a14:imgLayer>
                  </a14:imgProps>
                </a:ext>
                <a:ext uri="{28A0092B-C50C-407E-A947-70E740481C1C}">
                  <a14:useLocalDpi xmlns:a14="http://schemas.microsoft.com/office/drawing/2010/main"/>
                </a:ext>
              </a:extLst>
            </a:blip>
            <a:srcRect/>
            <a:stretch/>
          </p:blipFill>
          <p:spPr>
            <a:xfrm>
              <a:off x="7367765" y="2678400"/>
              <a:ext cx="860400" cy="2019600"/>
            </a:xfrm>
            <a:prstGeom prst="rect">
              <a:avLst/>
            </a:prstGeom>
          </p:spPr>
        </p:pic>
        <p:pic>
          <p:nvPicPr>
            <p:cNvPr id="4" name="Imagem 3">
              <a:extLst>
                <a:ext uri="{FF2B5EF4-FFF2-40B4-BE49-F238E27FC236}">
                  <a16:creationId xmlns:a16="http://schemas.microsoft.com/office/drawing/2014/main" id="{5C60EF79-A356-5631-499D-D04D31830304}"/>
                </a:ext>
              </a:extLst>
            </p:cNvPr>
            <p:cNvPicPr>
              <a:picLocks noChangeAspect="1"/>
            </p:cNvPicPr>
            <p:nvPr/>
          </p:nvPicPr>
          <p:blipFill>
            <a:blip r:embed="rId18" cstate="email">
              <a:extLst>
                <a:ext uri="{BEBA8EAE-BF5A-486C-A8C5-ECC9F3942E4B}">
                  <a14:imgProps xmlns:a14="http://schemas.microsoft.com/office/drawing/2010/main">
                    <a14:imgLayer r:embed="rId19">
                      <a14:imgEffect>
                        <a14:brightnessContrast contrast="20000"/>
                      </a14:imgEffect>
                    </a14:imgLayer>
                  </a14:imgProps>
                </a:ext>
                <a:ext uri="{28A0092B-C50C-407E-A947-70E740481C1C}">
                  <a14:useLocalDpi xmlns:a14="http://schemas.microsoft.com/office/drawing/2010/main"/>
                </a:ext>
              </a:extLst>
            </a:blip>
            <a:stretch>
              <a:fillRect/>
            </a:stretch>
          </p:blipFill>
          <p:spPr>
            <a:xfrm>
              <a:off x="4721614" y="2678681"/>
              <a:ext cx="988310" cy="2017800"/>
            </a:xfrm>
            <a:prstGeom prst="rect">
              <a:avLst/>
            </a:prstGeom>
          </p:spPr>
        </p:pic>
      </p:grpSp>
      <p:pic>
        <p:nvPicPr>
          <p:cNvPr id="5" name="Picture 2">
            <a:extLst>
              <a:ext uri="{FF2B5EF4-FFF2-40B4-BE49-F238E27FC236}">
                <a16:creationId xmlns:a16="http://schemas.microsoft.com/office/drawing/2014/main" id="{4CB02BE3-96E0-36DA-3409-CDABFEF785A0}"/>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28600" y="63283"/>
            <a:ext cx="1755800" cy="321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Agrupar 6">
            <a:extLst>
              <a:ext uri="{FF2B5EF4-FFF2-40B4-BE49-F238E27FC236}">
                <a16:creationId xmlns:a16="http://schemas.microsoft.com/office/drawing/2014/main" id="{0C9DA8D8-91D7-6831-C046-61D669933FCD}"/>
              </a:ext>
            </a:extLst>
          </p:cNvPr>
          <p:cNvGrpSpPr/>
          <p:nvPr/>
        </p:nvGrpSpPr>
        <p:grpSpPr>
          <a:xfrm>
            <a:off x="4484849" y="6375255"/>
            <a:ext cx="2456865" cy="533334"/>
            <a:chOff x="3493204" y="4795725"/>
            <a:chExt cx="1842649" cy="400000"/>
          </a:xfrm>
        </p:grpSpPr>
        <p:pic>
          <p:nvPicPr>
            <p:cNvPr id="8" name="Imagem 7">
              <a:extLst>
                <a:ext uri="{FF2B5EF4-FFF2-40B4-BE49-F238E27FC236}">
                  <a16:creationId xmlns:a16="http://schemas.microsoft.com/office/drawing/2014/main" id="{079301BE-C765-D38D-2727-5F9883201D23}"/>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493204" y="4814540"/>
              <a:ext cx="180000" cy="180000"/>
            </a:xfrm>
            <a:prstGeom prst="rect">
              <a:avLst/>
            </a:prstGeom>
          </p:spPr>
        </p:pic>
        <p:sp>
          <p:nvSpPr>
            <p:cNvPr id="3" name="Google Shape;6078;p633">
              <a:extLst>
                <a:ext uri="{FF2B5EF4-FFF2-40B4-BE49-F238E27FC236}">
                  <a16:creationId xmlns:a16="http://schemas.microsoft.com/office/drawing/2014/main" id="{85D6D4BC-BA35-A1A5-7379-F54B239CCBDE}"/>
                </a:ext>
              </a:extLst>
            </p:cNvPr>
            <p:cNvSpPr txBox="1"/>
            <p:nvPr/>
          </p:nvSpPr>
          <p:spPr>
            <a:xfrm>
              <a:off x="3686088" y="4795725"/>
              <a:ext cx="1649765" cy="400000"/>
            </a:xfrm>
            <a:prstGeom prst="rect">
              <a:avLst/>
            </a:prstGeom>
            <a:noFill/>
            <a:ln>
              <a:noFill/>
            </a:ln>
          </p:spPr>
          <p:txBody>
            <a:bodyPr spcFirstLastPara="1" wrap="square" lIns="60951" tIns="60951" rIns="60951" bIns="60951" anchor="t" anchorCtr="0">
              <a:spAutoFit/>
            </a:bodyPr>
            <a:lstStyle/>
            <a:p>
              <a:pPr algn="ctr"/>
              <a:r>
                <a:rPr lang="pt-BR" sz="1333" dirty="0">
                  <a:solidFill>
                    <a:schemeClr val="dk2"/>
                  </a:solidFill>
                  <a:latin typeface="Roboto Medium" panose="02000000000000000000" pitchFamily="2" charset="0"/>
                  <a:ea typeface="Roboto Medium" panose="02000000000000000000" pitchFamily="2" charset="0"/>
                  <a:cs typeface="Roboto Medium" panose="02000000000000000000" pitchFamily="2" charset="0"/>
                  <a:sym typeface="Montserrat"/>
                </a:rPr>
                <a:t>Embrapa Agricultura Digital</a:t>
              </a:r>
            </a:p>
          </p:txBody>
        </p:sp>
      </p:grpSp>
      <p:sp>
        <p:nvSpPr>
          <p:cNvPr id="14" name="Title 1">
            <a:extLst>
              <a:ext uri="{FF2B5EF4-FFF2-40B4-BE49-F238E27FC236}">
                <a16:creationId xmlns:a16="http://schemas.microsoft.com/office/drawing/2014/main" id="{0CDA39C1-E3C2-D9AF-A652-07EDF634CFD3}"/>
              </a:ext>
            </a:extLst>
          </p:cNvPr>
          <p:cNvSpPr>
            <a:spLocks noGrp="1" noChangeArrowheads="1"/>
          </p:cNvSpPr>
          <p:nvPr>
            <p:ph type="title"/>
          </p:nvPr>
        </p:nvSpPr>
        <p:spPr bwMode="auto">
          <a:xfrm>
            <a:off x="1426328" y="80828"/>
            <a:ext cx="9859088" cy="1143001"/>
          </a:xfrm>
        </p:spPr>
        <p:txBody>
          <a:bodyPr vert="horz" wrap="square" lIns="109545" tIns="54773" rIns="109545" bIns="54773" numCol="1" rtlCol="0" anchor="ctr" compatLnSpc="1">
            <a:prstTxWarp prst="textNoShape">
              <a:avLst/>
            </a:prstTxWarp>
            <a:normAutofit/>
          </a:bodyPr>
          <a:lstStyle/>
          <a:p>
            <a:pPr algn="ctr"/>
            <a:r>
              <a:rPr lang="en-US" altLang="en-US" sz="4000" dirty="0">
                <a:solidFill>
                  <a:srgbClr val="2A3E74"/>
                </a:solidFill>
                <a:latin typeface="Franklin Gothic Medium" panose="020B0603020102020204" pitchFamily="34" charset="0"/>
              </a:rPr>
              <a:t>Time Series showing changes</a:t>
            </a:r>
          </a:p>
        </p:txBody>
      </p:sp>
    </p:spTree>
    <p:extLst>
      <p:ext uri="{BB962C8B-B14F-4D97-AF65-F5344CB8AC3E}">
        <p14:creationId xmlns:p14="http://schemas.microsoft.com/office/powerpoint/2010/main" val="395944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wipe(left)">
                                      <p:cBhvr>
                                        <p:cTn id="7" dur="1500"/>
                                        <p:tgtEl>
                                          <p:spTgt spid="422"/>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75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75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125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250"/>
                                        <p:tgtEl>
                                          <p:spTgt spid="22"/>
                                        </p:tgtEl>
                                      </p:cBhvr>
                                    </p:animEffect>
                                  </p:childTnLst>
                                </p:cTn>
                              </p:par>
                            </p:childTnLst>
                          </p:cTn>
                        </p:par>
                        <p:par>
                          <p:cTn id="31" fill="hold">
                            <p:stCondLst>
                              <p:cond delay="1250"/>
                            </p:stCondLst>
                            <p:childTnLst>
                              <p:par>
                                <p:cTn id="32" presetID="1"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NSS Big Data | GNSS Science Support Centre">
            <a:extLst>
              <a:ext uri="{FF2B5EF4-FFF2-40B4-BE49-F238E27FC236}">
                <a16:creationId xmlns:a16="http://schemas.microsoft.com/office/drawing/2014/main" id="{813D5059-D057-1F4F-B7C4-212236D34E8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3">
            <a:extLst>
              <a:ext uri="{FF2B5EF4-FFF2-40B4-BE49-F238E27FC236}">
                <a16:creationId xmlns:a16="http://schemas.microsoft.com/office/drawing/2014/main" id="{2EAB434D-3385-AC4D-925B-C6ADB854BDA2}"/>
              </a:ext>
            </a:extLst>
          </p:cNvPr>
          <p:cNvSpPr txBox="1">
            <a:spLocks noChangeArrowheads="1"/>
          </p:cNvSpPr>
          <p:nvPr/>
        </p:nvSpPr>
        <p:spPr bwMode="auto">
          <a:xfrm>
            <a:off x="1398954" y="2708920"/>
            <a:ext cx="9394091" cy="1456555"/>
          </a:xfrm>
          <a:prstGeom prst="rect">
            <a:avLst/>
          </a:prstGeom>
          <a:solidFill>
            <a:srgbClr val="EDEDED">
              <a:alpha val="70980"/>
            </a:srgbClr>
          </a:solidFill>
          <a:ln>
            <a:noFill/>
          </a:ln>
        </p:spPr>
        <p:txBody>
          <a:bodyPr wrap="square" tIns="92584" bIns="92584">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fontAlgn="auto" hangingPunct="1">
              <a:lnSpc>
                <a:spcPct val="120000"/>
              </a:lnSpc>
              <a:spcBef>
                <a:spcPts val="0"/>
              </a:spcBef>
              <a:spcAft>
                <a:spcPts val="0"/>
              </a:spcAft>
              <a:buClr>
                <a:srgbClr val="00007D"/>
              </a:buClr>
              <a:buSzPct val="75000"/>
              <a:defRPr/>
            </a:pPr>
            <a:r>
              <a:rPr lang="en-US" sz="3600" b="0" u="none" dirty="0">
                <a:solidFill>
                  <a:srgbClr val="000074"/>
                </a:solidFill>
                <a:latin typeface="Franklin Gothic Book" panose="020B0503020102020204" pitchFamily="34" charset="0"/>
              </a:rPr>
              <a:t> How to share and process so much EO data? </a:t>
            </a:r>
          </a:p>
          <a:p>
            <a:pPr eaLnBrk="1" fontAlgn="auto" hangingPunct="1">
              <a:lnSpc>
                <a:spcPct val="120000"/>
              </a:lnSpc>
              <a:spcBef>
                <a:spcPts val="0"/>
              </a:spcBef>
              <a:spcAft>
                <a:spcPts val="0"/>
              </a:spcAft>
              <a:buClr>
                <a:srgbClr val="00007D"/>
              </a:buClr>
              <a:buSzPct val="75000"/>
              <a:defRPr/>
            </a:pPr>
            <a:r>
              <a:rPr lang="en-US" sz="3600" b="0" u="none" dirty="0">
                <a:solidFill>
                  <a:srgbClr val="7F0001"/>
                </a:solidFill>
                <a:latin typeface="Franklin Gothic Book" panose="020B0503020102020204" pitchFamily="34" charset="0"/>
              </a:rPr>
              <a:t>Cloud services: move the user to the data! </a:t>
            </a:r>
          </a:p>
        </p:txBody>
      </p:sp>
      <p:pic>
        <p:nvPicPr>
          <p:cNvPr id="4" name="Picture 2" descr="mage result for GEO group on Earth Observations">
            <a:extLst>
              <a:ext uri="{FF2B5EF4-FFF2-40B4-BE49-F238E27FC236}">
                <a16:creationId xmlns:a16="http://schemas.microsoft.com/office/drawing/2014/main" id="{90668D26-1FAA-524D-8BF5-D1029911A80A}"/>
              </a:ext>
            </a:extLst>
          </p:cNvPr>
          <p:cNvPicPr>
            <a:picLocks noChangeAspect="1" noChangeArrowheads="1"/>
          </p:cNvPicPr>
          <p:nvPr/>
        </p:nvPicPr>
        <p:blipFill>
          <a:blip r:embed="rId4" cstate="email">
            <a:alphaModFix amt="70000"/>
            <a:extLst>
              <a:ext uri="{28A0092B-C50C-407E-A947-70E740481C1C}">
                <a14:useLocalDpi xmlns:a14="http://schemas.microsoft.com/office/drawing/2010/main"/>
              </a:ext>
            </a:extLst>
          </a:blip>
          <a:srcRect/>
          <a:stretch>
            <a:fillRect/>
          </a:stretch>
        </p:blipFill>
        <p:spPr bwMode="auto">
          <a:xfrm>
            <a:off x="0" y="6315579"/>
            <a:ext cx="1559495" cy="542421"/>
          </a:xfrm>
          <a:prstGeom prst="rect">
            <a:avLst/>
          </a:prstGeom>
          <a:solidFill>
            <a:srgbClr val="000000">
              <a:alpha val="54902"/>
            </a:srgbClr>
          </a:solidFill>
        </p:spPr>
      </p:pic>
    </p:spTree>
    <p:extLst>
      <p:ext uri="{BB962C8B-B14F-4D97-AF65-F5344CB8AC3E}">
        <p14:creationId xmlns:p14="http://schemas.microsoft.com/office/powerpoint/2010/main" val="3015445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AE973A2B-B5F5-6F48-8366-03CBD8CA6EA7}"/>
              </a:ext>
            </a:extLst>
          </p:cNvPr>
          <p:cNvSpPr>
            <a:spLocks noGrp="1" noChangeArrowheads="1"/>
          </p:cNvSpPr>
          <p:nvPr>
            <p:ph type="title"/>
          </p:nvPr>
        </p:nvSpPr>
        <p:spPr bwMode="auto">
          <a:xfrm>
            <a:off x="1426328" y="80828"/>
            <a:ext cx="9859088" cy="1143001"/>
          </a:xfrm>
        </p:spPr>
        <p:txBody>
          <a:bodyPr vert="horz" wrap="square" lIns="109545" tIns="54773" rIns="109545" bIns="54773" numCol="1" rtlCol="0" anchor="ctr" compatLnSpc="1">
            <a:prstTxWarp prst="textNoShape">
              <a:avLst/>
            </a:prstTxWarp>
            <a:normAutofit/>
          </a:bodyPr>
          <a:lstStyle/>
          <a:p>
            <a:pPr algn="ctr"/>
            <a:r>
              <a:rPr lang="en-US" altLang="en-US" sz="4000" dirty="0">
                <a:solidFill>
                  <a:srgbClr val="2A3E74"/>
                </a:solidFill>
                <a:latin typeface="Franklin Gothic Medium" panose="020B0603020102020204" pitchFamily="34" charset="0"/>
              </a:rPr>
              <a:t>Give users all the data!</a:t>
            </a:r>
          </a:p>
        </p:txBody>
      </p:sp>
      <p:sp>
        <p:nvSpPr>
          <p:cNvPr id="21506" name="Text Box 3">
            <a:extLst>
              <a:ext uri="{FF2B5EF4-FFF2-40B4-BE49-F238E27FC236}">
                <a16:creationId xmlns:a16="http://schemas.microsoft.com/office/drawing/2014/main" id="{9B744AA4-AD93-E14B-A5B4-AAF3F25668C3}"/>
              </a:ext>
            </a:extLst>
          </p:cNvPr>
          <p:cNvSpPr txBox="1">
            <a:spLocks noChangeArrowheads="1"/>
          </p:cNvSpPr>
          <p:nvPr/>
        </p:nvSpPr>
        <p:spPr bwMode="auto">
          <a:xfrm>
            <a:off x="8155870" y="6463560"/>
            <a:ext cx="2691090" cy="31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spcBef>
                <a:spcPct val="50000"/>
              </a:spcBef>
            </a:pPr>
            <a:r>
              <a:rPr lang="en-GB" altLang="en-US" sz="1438" dirty="0">
                <a:solidFill>
                  <a:srgbClr val="004375"/>
                </a:solidFill>
                <a:latin typeface="Franklin Gothic Book" panose="020B0503020102020204" pitchFamily="34" charset="0"/>
              </a:rPr>
              <a:t>graphics: </a:t>
            </a:r>
            <a:r>
              <a:rPr lang="en-US" altLang="en-GB" sz="1438" dirty="0">
                <a:solidFill>
                  <a:srgbClr val="004375"/>
                </a:solidFill>
                <a:latin typeface="Franklin Gothic Book" panose="020B0503020102020204" pitchFamily="34" charset="0"/>
              </a:rPr>
              <a:t>Maus, Victor</a:t>
            </a:r>
            <a:endParaRPr lang="en-GB" altLang="en-US" sz="1438" dirty="0">
              <a:solidFill>
                <a:srgbClr val="004375"/>
              </a:solidFill>
              <a:latin typeface="Franklin Gothic Book" panose="020B0503020102020204" pitchFamily="34" charset="0"/>
            </a:endParaRPr>
          </a:p>
        </p:txBody>
      </p:sp>
      <p:sp>
        <p:nvSpPr>
          <p:cNvPr id="15" name="CaixaDeTexto 3">
            <a:extLst>
              <a:ext uri="{FF2B5EF4-FFF2-40B4-BE49-F238E27FC236}">
                <a16:creationId xmlns:a16="http://schemas.microsoft.com/office/drawing/2014/main" id="{F8BA9943-D002-4149-99E6-C4948F1AC55C}"/>
              </a:ext>
            </a:extLst>
          </p:cNvPr>
          <p:cNvSpPr>
            <a:spLocks noChangeArrowheads="1"/>
          </p:cNvSpPr>
          <p:nvPr/>
        </p:nvSpPr>
        <p:spPr bwMode="auto">
          <a:xfrm>
            <a:off x="1426328" y="5598106"/>
            <a:ext cx="9228360" cy="803004"/>
          </a:xfrm>
          <a:prstGeom prst="rect">
            <a:avLst/>
          </a:prstGeom>
          <a:solidFill>
            <a:srgbClr val="DEE6F0"/>
          </a:solidFill>
        </p:spPr>
        <p:txBody>
          <a:bodyPr anchor="ctr"/>
          <a:lstStyle/>
          <a:p>
            <a:pPr algn="ctr" defTabSz="985906">
              <a:defRPr/>
            </a:pPr>
            <a:r>
              <a:rPr lang="en-US" sz="2800" dirty="0">
                <a:solidFill>
                  <a:srgbClr val="000066"/>
                </a:solidFill>
                <a:latin typeface="Franklin Gothic Book" panose="020B0503020102020204" pitchFamily="34" charset="0"/>
                <a:cs typeface="Latin Modern Sans" panose="00000500000000000000" charset="0"/>
                <a:sym typeface="+mn-ea"/>
              </a:rPr>
              <a:t>Using time series – significant increase in LUCC accuracy </a:t>
            </a:r>
            <a:endParaRPr lang="en-US" sz="2800" dirty="0">
              <a:solidFill>
                <a:srgbClr val="2A3E74"/>
              </a:solidFill>
              <a:latin typeface="Franklin Gothic Book" panose="020B0503020102020204" pitchFamily="34" charset="0"/>
              <a:cs typeface="Latin Modern Sans" panose="00000500000000000000" charset="0"/>
              <a:sym typeface="+mn-ea"/>
            </a:endParaRPr>
          </a:p>
        </p:txBody>
      </p:sp>
      <p:pic>
        <p:nvPicPr>
          <p:cNvPr id="21508" name="Picture 5">
            <a:extLst>
              <a:ext uri="{FF2B5EF4-FFF2-40B4-BE49-F238E27FC236}">
                <a16:creationId xmlns:a16="http://schemas.microsoft.com/office/drawing/2014/main" id="{1AE98B52-3761-284F-A0CE-0708664B98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37314" y="1257111"/>
            <a:ext cx="9117374" cy="41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96A8AD2-E753-6C42-BCDB-F4873D6CFFA5}"/>
              </a:ext>
            </a:extLst>
          </p:cNvPr>
          <p:cNvSpPr>
            <a:spLocks noGrp="1"/>
          </p:cNvSpPr>
          <p:nvPr>
            <p:ph type="sldNum" sz="quarter" idx="12"/>
          </p:nvPr>
        </p:nvSpPr>
        <p:spPr/>
        <p:txBody>
          <a:bodyPr/>
          <a:lstStyle/>
          <a:p>
            <a:endParaRPr lang="zh-CN" altLang="en-US" dirty="0"/>
          </a:p>
        </p:txBody>
      </p:sp>
      <p:pic>
        <p:nvPicPr>
          <p:cNvPr id="7" name="Google Shape;324;gd015da3983_1_248" descr="A picture containing text&#10;&#10;Description automatically generated">
            <a:extLst>
              <a:ext uri="{FF2B5EF4-FFF2-40B4-BE49-F238E27FC236}">
                <a16:creationId xmlns:a16="http://schemas.microsoft.com/office/drawing/2014/main" id="{DE491D52-5ACF-2D44-9375-AD6138A625A5}"/>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6107" y="39536"/>
            <a:ext cx="1290221" cy="1202294"/>
          </a:xfrm>
          <a:prstGeom prst="rect">
            <a:avLst/>
          </a:prstGeom>
          <a:noFill/>
          <a:ln>
            <a:noFill/>
          </a:ln>
        </p:spPr>
      </p:pic>
      <p:pic>
        <p:nvPicPr>
          <p:cNvPr id="8" name="Picture 2">
            <a:extLst>
              <a:ext uri="{FF2B5EF4-FFF2-40B4-BE49-F238E27FC236}">
                <a16:creationId xmlns:a16="http://schemas.microsoft.com/office/drawing/2014/main" id="{D5085DF1-2AEC-4047-BA8A-B94CD043F04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974678" y="140987"/>
            <a:ext cx="992251" cy="98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oogle Shape;324;gd015da3983_1_248" descr="A picture containing text&#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005073" y="0"/>
            <a:ext cx="1186927" cy="1161826"/>
          </a:xfrm>
          <a:prstGeom prst="rect">
            <a:avLst/>
          </a:prstGeom>
          <a:noFill/>
          <a:ln>
            <a:noFill/>
          </a:ln>
        </p:spPr>
      </p:pic>
      <p:sp>
        <p:nvSpPr>
          <p:cNvPr id="39" name="Rectangle 4">
            <a:extLst>
              <a:ext uri="{FF2B5EF4-FFF2-40B4-BE49-F238E27FC236}">
                <a16:creationId xmlns:a16="http://schemas.microsoft.com/office/drawing/2014/main" id="{4E67B1E7-25F6-7B44-8AB7-FDEAFCC21EE3}"/>
              </a:ext>
            </a:extLst>
          </p:cNvPr>
          <p:cNvSpPr/>
          <p:nvPr/>
        </p:nvSpPr>
        <p:spPr>
          <a:xfrm>
            <a:off x="1662811" y="276612"/>
            <a:ext cx="8722659" cy="646331"/>
          </a:xfrm>
          <a:prstGeom prst="rect">
            <a:avLst/>
          </a:prstGeom>
          <a:noFill/>
        </p:spPr>
        <p:txBody>
          <a:bodyPr wrap="square">
            <a:spAutoFit/>
          </a:bodyPr>
          <a:lstStyle/>
          <a:p>
            <a:pPr algn="ctr">
              <a:spcAft>
                <a:spcPts val="600"/>
              </a:spcAft>
            </a:pPr>
            <a:r>
              <a:rPr lang="en-US" sz="3600" dirty="0">
                <a:solidFill>
                  <a:srgbClr val="19326C"/>
                </a:solidFill>
                <a:latin typeface="Franklin Gothic Medium" panose="020B0603020102020204" pitchFamily="34" charset="0"/>
                <a:cs typeface="Calibri"/>
              </a:rPr>
              <a:t>L</a:t>
            </a:r>
            <a:r>
              <a:rPr lang="en-US" sz="3600" u="none" dirty="0">
                <a:solidFill>
                  <a:srgbClr val="19326C"/>
                </a:solidFill>
                <a:latin typeface="Franklin Gothic Medium" panose="020B0603020102020204" pitchFamily="34" charset="0"/>
                <a:cs typeface="Calibri"/>
              </a:rPr>
              <a:t>and classification with image time series</a:t>
            </a:r>
            <a:endParaRPr lang="en-US" sz="3600" u="none" dirty="0">
              <a:solidFill>
                <a:srgbClr val="7F0001"/>
              </a:solidFill>
              <a:latin typeface="Franklin Gothic Medium" panose="020B0603020102020204" pitchFamily="34" charset="0"/>
              <a:cs typeface="Calibri"/>
            </a:endParaRPr>
          </a:p>
        </p:txBody>
      </p:sp>
      <p:pic>
        <p:nvPicPr>
          <p:cNvPr id="25" name="Picture 24">
            <a:extLst>
              <a:ext uri="{FF2B5EF4-FFF2-40B4-BE49-F238E27FC236}">
                <a16:creationId xmlns:a16="http://schemas.microsoft.com/office/drawing/2014/main" id="{56150A91-20A7-3747-AF5B-8872ECCA1F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3556" y="1788913"/>
            <a:ext cx="11854078" cy="4769624"/>
          </a:xfrm>
          <a:prstGeom prst="rect">
            <a:avLst/>
          </a:prstGeom>
        </p:spPr>
      </p:pic>
      <p:sp>
        <p:nvSpPr>
          <p:cNvPr id="28" name="Text Box 2">
            <a:extLst>
              <a:ext uri="{FF2B5EF4-FFF2-40B4-BE49-F238E27FC236}">
                <a16:creationId xmlns:a16="http://schemas.microsoft.com/office/drawing/2014/main" id="{1CAF522A-5C0F-1748-817B-EFE9AF7BB2D1}"/>
              </a:ext>
            </a:extLst>
          </p:cNvPr>
          <p:cNvSpPr txBox="1">
            <a:spLocks noChangeArrowheads="1"/>
          </p:cNvSpPr>
          <p:nvPr/>
        </p:nvSpPr>
        <p:spPr bwMode="auto">
          <a:xfrm>
            <a:off x="8799755" y="6604107"/>
            <a:ext cx="3279394" cy="315449"/>
          </a:xfrm>
          <a:prstGeom prst="rect">
            <a:avLst/>
          </a:prstGeom>
          <a:solidFill>
            <a:srgbClr val="E8F0FF">
              <a:alpha val="36078"/>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600" b="0" u="none" dirty="0">
                <a:solidFill>
                  <a:srgbClr val="4472C4">
                    <a:lumMod val="75000"/>
                  </a:srgbClr>
                </a:solidFill>
                <a:latin typeface="Franklin Gothic Book" panose="020B0503020102020204" pitchFamily="34" charset="0"/>
                <a:cs typeface="Franklin Gothic Book Regular" charset="0"/>
              </a:rPr>
              <a:t>image: F </a:t>
            </a:r>
            <a:r>
              <a:rPr lang="en-US" sz="1600" b="0" u="none" dirty="0" err="1">
                <a:solidFill>
                  <a:srgbClr val="4472C4">
                    <a:lumMod val="75000"/>
                  </a:srgbClr>
                </a:solidFill>
                <a:latin typeface="Franklin Gothic Book" panose="020B0503020102020204" pitchFamily="34" charset="0"/>
                <a:cs typeface="Franklin Gothic Book Regular" charset="0"/>
              </a:rPr>
              <a:t>Petitjean</a:t>
            </a:r>
            <a:r>
              <a:rPr lang="en-US" sz="1600" b="0" u="none" dirty="0">
                <a:solidFill>
                  <a:srgbClr val="4472C4">
                    <a:lumMod val="75000"/>
                  </a:srgbClr>
                </a:solidFill>
                <a:latin typeface="Franklin Gothic Book" panose="020B0503020102020204" pitchFamily="34" charset="0"/>
                <a:cs typeface="Franklin Gothic Book Regular" charset="0"/>
              </a:rPr>
              <a:t>, Monash </a:t>
            </a:r>
            <a:r>
              <a:rPr lang="en-US" sz="1600" b="0" u="none" dirty="0" err="1">
                <a:solidFill>
                  <a:srgbClr val="4472C4">
                    <a:lumMod val="75000"/>
                  </a:srgbClr>
                </a:solidFill>
                <a:latin typeface="Franklin Gothic Book" panose="020B0503020102020204" pitchFamily="34" charset="0"/>
                <a:cs typeface="Franklin Gothic Book Regular" charset="0"/>
              </a:rPr>
              <a:t>Univ</a:t>
            </a:r>
            <a:endParaRPr lang="en-US" sz="1600" b="0" u="none" dirty="0">
              <a:solidFill>
                <a:srgbClr val="4472C4">
                  <a:lumMod val="75000"/>
                </a:srgbClr>
              </a:solidFill>
              <a:latin typeface="Franklin Gothic Book" panose="020B0503020102020204" pitchFamily="34" charset="0"/>
              <a:cs typeface="Franklin Gothic Book Regular" charset="0"/>
            </a:endParaRPr>
          </a:p>
        </p:txBody>
      </p:sp>
      <p:pic>
        <p:nvPicPr>
          <p:cNvPr id="2" name="Picture 1" descr="logo_datacube_vertical.png">
            <a:extLst>
              <a:ext uri="{FF2B5EF4-FFF2-40B4-BE49-F238E27FC236}">
                <a16:creationId xmlns:a16="http://schemas.microsoft.com/office/drawing/2014/main" id="{DB6E53F1-8BF2-1D85-E1DB-646A8F5C2F6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0"/>
            <a:ext cx="1370915" cy="1645920"/>
          </a:xfrm>
          <a:prstGeom prst="rect">
            <a:avLst/>
          </a:prstGeom>
          <a:solidFill>
            <a:srgbClr val="FFFFFF"/>
          </a:solidFill>
        </p:spPr>
      </p:pic>
    </p:spTree>
    <p:extLst>
      <p:ext uri="{BB962C8B-B14F-4D97-AF65-F5344CB8AC3E}">
        <p14:creationId xmlns:p14="http://schemas.microsoft.com/office/powerpoint/2010/main" val="1925364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DD389-9908-CF4F-981F-F0F2DF77CBDC}"/>
              </a:ext>
            </a:extLst>
          </p:cNvPr>
          <p:cNvSpPr>
            <a:spLocks noGrp="1"/>
          </p:cNvSpPr>
          <p:nvPr>
            <p:ph type="title"/>
          </p:nvPr>
        </p:nvSpPr>
        <p:spPr>
          <a:xfrm>
            <a:off x="1981200" y="34275"/>
            <a:ext cx="8229601" cy="754285"/>
          </a:xfrm>
        </p:spPr>
        <p:txBody>
          <a:bodyPr>
            <a:normAutofit/>
          </a:bodyPr>
          <a:lstStyle/>
          <a:p>
            <a:pPr algn="ctr"/>
            <a:r>
              <a:rPr lang="pt-BR" sz="4000" dirty="0"/>
              <a:t>Big EO data </a:t>
            </a:r>
            <a:r>
              <a:rPr lang="pt-BR" sz="4000" dirty="0" err="1"/>
              <a:t>analysis</a:t>
            </a:r>
            <a:r>
              <a:rPr lang="pt-BR" sz="4000" dirty="0"/>
              <a:t> in </a:t>
            </a:r>
            <a:r>
              <a:rPr lang="pt-BR" sz="4000" dirty="0" err="1"/>
              <a:t>practice</a:t>
            </a:r>
            <a:r>
              <a:rPr lang="pt-BR" sz="4000" dirty="0"/>
              <a:t> </a:t>
            </a:r>
          </a:p>
        </p:txBody>
      </p:sp>
      <p:sp>
        <p:nvSpPr>
          <p:cNvPr id="6" name="Rectangle 4">
            <a:extLst>
              <a:ext uri="{FF2B5EF4-FFF2-40B4-BE49-F238E27FC236}">
                <a16:creationId xmlns:a16="http://schemas.microsoft.com/office/drawing/2014/main" id="{48532930-5E8A-2741-B30A-B4535A44096A}"/>
              </a:ext>
            </a:extLst>
          </p:cNvPr>
          <p:cNvSpPr/>
          <p:nvPr/>
        </p:nvSpPr>
        <p:spPr>
          <a:xfrm>
            <a:off x="1333059" y="1250225"/>
            <a:ext cx="3098704" cy="830997"/>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Obtain and </a:t>
            </a:r>
            <a:r>
              <a:rPr lang="en-US" sz="2400" b="0" u="none" dirty="0" err="1">
                <a:solidFill>
                  <a:srgbClr val="19326C"/>
                </a:solidFill>
                <a:latin typeface="Franklin Gothic Book" panose="020B0503020102020204" pitchFamily="34" charset="0"/>
                <a:cs typeface="Calibri" panose="020F0502020204030204" pitchFamily="34" charset="0"/>
              </a:rPr>
              <a:t>harmonise</a:t>
            </a:r>
            <a:r>
              <a:rPr lang="en-US" sz="2400" b="0" u="none" dirty="0">
                <a:solidFill>
                  <a:srgbClr val="19326C"/>
                </a:solidFill>
                <a:latin typeface="Franklin Gothic Book" panose="020B0503020102020204" pitchFamily="34" charset="0"/>
                <a:cs typeface="Calibri" panose="020F0502020204030204" pitchFamily="34" charset="0"/>
              </a:rPr>
              <a:t> ARD</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7" name="Rectangle 4">
            <a:extLst>
              <a:ext uri="{FF2B5EF4-FFF2-40B4-BE49-F238E27FC236}">
                <a16:creationId xmlns:a16="http://schemas.microsoft.com/office/drawing/2014/main" id="{4C108C1D-992F-E740-AD45-B72AC14FFC7C}"/>
              </a:ext>
            </a:extLst>
          </p:cNvPr>
          <p:cNvSpPr/>
          <p:nvPr/>
        </p:nvSpPr>
        <p:spPr>
          <a:xfrm>
            <a:off x="1296682" y="3776885"/>
            <a:ext cx="3171457" cy="461665"/>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Build a </a:t>
            </a:r>
            <a:r>
              <a:rPr lang="en-US" sz="2400" b="0" u="none" dirty="0">
                <a:solidFill>
                  <a:srgbClr val="7F0001"/>
                </a:solidFill>
                <a:latin typeface="Franklin Gothic Book" panose="020B0503020102020204" pitchFamily="34" charset="0"/>
                <a:cs typeface="Calibri" panose="020F0502020204030204" pitchFamily="34" charset="0"/>
              </a:rPr>
              <a:t>data cube</a:t>
            </a:r>
          </a:p>
        </p:txBody>
      </p:sp>
      <p:sp>
        <p:nvSpPr>
          <p:cNvPr id="8" name="Rectangle 4">
            <a:extLst>
              <a:ext uri="{FF2B5EF4-FFF2-40B4-BE49-F238E27FC236}">
                <a16:creationId xmlns:a16="http://schemas.microsoft.com/office/drawing/2014/main" id="{14DB91B5-DC68-AF42-9EFE-130E2F05DA9A}"/>
              </a:ext>
            </a:extLst>
          </p:cNvPr>
          <p:cNvSpPr/>
          <p:nvPr/>
        </p:nvSpPr>
        <p:spPr>
          <a:xfrm>
            <a:off x="7760238" y="1231319"/>
            <a:ext cx="2614617" cy="830997"/>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Collect training data (in-situ)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9" name="Rectangle 4">
            <a:extLst>
              <a:ext uri="{FF2B5EF4-FFF2-40B4-BE49-F238E27FC236}">
                <a16:creationId xmlns:a16="http://schemas.microsoft.com/office/drawing/2014/main" id="{DE29C504-A686-B54D-9C3B-ACB5875412AB}"/>
              </a:ext>
            </a:extLst>
          </p:cNvPr>
          <p:cNvSpPr/>
          <p:nvPr/>
        </p:nvSpPr>
        <p:spPr>
          <a:xfrm>
            <a:off x="4751132" y="3787704"/>
            <a:ext cx="2692463" cy="461665"/>
          </a:xfrm>
          <a:prstGeom prst="rect">
            <a:avLst/>
          </a:prstGeom>
          <a:solidFill>
            <a:schemeClr val="accent4">
              <a:lumMod val="20000"/>
              <a:lumOff val="80000"/>
            </a:schemeClr>
          </a:solidFill>
        </p:spPr>
        <p:txBody>
          <a:bodyPr wrap="square">
            <a:spAutoFit/>
          </a:bodyPr>
          <a:lstStyle/>
          <a:p>
            <a:pP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Select ML method</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1" name="Rectangle 4">
            <a:extLst>
              <a:ext uri="{FF2B5EF4-FFF2-40B4-BE49-F238E27FC236}">
                <a16:creationId xmlns:a16="http://schemas.microsoft.com/office/drawing/2014/main" id="{09BAB27A-02C4-E449-8CD1-DC3098B0CE2D}"/>
              </a:ext>
            </a:extLst>
          </p:cNvPr>
          <p:cNvSpPr/>
          <p:nvPr/>
        </p:nvSpPr>
        <p:spPr>
          <a:xfrm>
            <a:off x="1304442" y="2507384"/>
            <a:ext cx="3163697" cy="830997"/>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Put ARD in a cloud </a:t>
            </a:r>
            <a:r>
              <a:rPr lang="en-US" sz="2400" b="0" u="none" dirty="0">
                <a:solidFill>
                  <a:srgbClr val="7F0001"/>
                </a:solidFill>
                <a:latin typeface="Franklin Gothic Book" panose="020B0503020102020204" pitchFamily="34" charset="0"/>
                <a:cs typeface="Calibri" panose="020F0502020204030204" pitchFamily="34" charset="0"/>
              </a:rPr>
              <a:t>collection</a:t>
            </a:r>
            <a:r>
              <a:rPr lang="en-US" sz="2400" b="0" u="none" dirty="0">
                <a:solidFill>
                  <a:srgbClr val="19326C"/>
                </a:solidFill>
                <a:latin typeface="Franklin Gothic Book" panose="020B0503020102020204" pitchFamily="34" charset="0"/>
                <a:cs typeface="Calibri" panose="020F0502020204030204" pitchFamily="34" charset="0"/>
              </a:rPr>
              <a:t>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3" name="Rectangle 4">
            <a:extLst>
              <a:ext uri="{FF2B5EF4-FFF2-40B4-BE49-F238E27FC236}">
                <a16:creationId xmlns:a16="http://schemas.microsoft.com/office/drawing/2014/main" id="{E3932E33-E1C9-0242-B205-B32943AC2DAB}"/>
              </a:ext>
            </a:extLst>
          </p:cNvPr>
          <p:cNvSpPr/>
          <p:nvPr/>
        </p:nvSpPr>
        <p:spPr>
          <a:xfrm>
            <a:off x="7804165" y="2478235"/>
            <a:ext cx="2570690" cy="830997"/>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Quality control on training data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4" name="Rectangle 4">
            <a:extLst>
              <a:ext uri="{FF2B5EF4-FFF2-40B4-BE49-F238E27FC236}">
                <a16:creationId xmlns:a16="http://schemas.microsoft.com/office/drawing/2014/main" id="{C8B2EE6D-F156-F94F-8473-91435542ADD8}"/>
              </a:ext>
            </a:extLst>
          </p:cNvPr>
          <p:cNvSpPr/>
          <p:nvPr/>
        </p:nvSpPr>
        <p:spPr>
          <a:xfrm>
            <a:off x="7804165" y="3740887"/>
            <a:ext cx="2526762" cy="461665"/>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Train data set</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5" name="Rectangle 4">
            <a:extLst>
              <a:ext uri="{FF2B5EF4-FFF2-40B4-BE49-F238E27FC236}">
                <a16:creationId xmlns:a16="http://schemas.microsoft.com/office/drawing/2014/main" id="{F211B7AF-2BDF-1A42-ADCF-1AF290A89578}"/>
              </a:ext>
            </a:extLst>
          </p:cNvPr>
          <p:cNvSpPr/>
          <p:nvPr/>
        </p:nvSpPr>
        <p:spPr>
          <a:xfrm>
            <a:off x="4749769" y="4663205"/>
            <a:ext cx="2692463" cy="461665"/>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Classify data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6" name="Rectangle 4">
            <a:extLst>
              <a:ext uri="{FF2B5EF4-FFF2-40B4-BE49-F238E27FC236}">
                <a16:creationId xmlns:a16="http://schemas.microsoft.com/office/drawing/2014/main" id="{8BB65067-1FEB-ED4D-A1ED-08A0A6F415C5}"/>
              </a:ext>
            </a:extLst>
          </p:cNvPr>
          <p:cNvSpPr/>
          <p:nvPr/>
        </p:nvSpPr>
        <p:spPr>
          <a:xfrm>
            <a:off x="4742713" y="5433899"/>
            <a:ext cx="2692463" cy="461665"/>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Smoothen data</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7" name="Rectangle 4">
            <a:extLst>
              <a:ext uri="{FF2B5EF4-FFF2-40B4-BE49-F238E27FC236}">
                <a16:creationId xmlns:a16="http://schemas.microsoft.com/office/drawing/2014/main" id="{4E67B1E7-25F6-7B44-8AB7-FDEAFCC21EE3}"/>
              </a:ext>
            </a:extLst>
          </p:cNvPr>
          <p:cNvSpPr/>
          <p:nvPr/>
        </p:nvSpPr>
        <p:spPr>
          <a:xfrm>
            <a:off x="4698788" y="6230137"/>
            <a:ext cx="2736388" cy="461665"/>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Post-processing</a:t>
            </a:r>
            <a:endParaRPr lang="en-US" sz="2400" b="0" u="none" dirty="0">
              <a:solidFill>
                <a:srgbClr val="7F0001"/>
              </a:solidFill>
              <a:latin typeface="Franklin Gothic Book" panose="020B0503020102020204" pitchFamily="34" charset="0"/>
              <a:cs typeface="Calibri" panose="020F0502020204030204" pitchFamily="34" charset="0"/>
            </a:endParaRPr>
          </a:p>
        </p:txBody>
      </p:sp>
      <p:pic>
        <p:nvPicPr>
          <p:cNvPr id="25" name="Imagem 24">
            <a:extLst>
              <a:ext uri="{FF2B5EF4-FFF2-40B4-BE49-F238E27FC236}">
                <a16:creationId xmlns:a16="http://schemas.microsoft.com/office/drawing/2014/main" id="{B4F74717-1926-7B4E-B017-1A9ED22E43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58273" y="2669836"/>
            <a:ext cx="1569791" cy="642691"/>
          </a:xfrm>
          <a:prstGeom prst="rect">
            <a:avLst/>
          </a:prstGeom>
        </p:spPr>
      </p:pic>
      <p:cxnSp>
        <p:nvCxnSpPr>
          <p:cNvPr id="35" name="Conector Angulado 34">
            <a:extLst>
              <a:ext uri="{FF2B5EF4-FFF2-40B4-BE49-F238E27FC236}">
                <a16:creationId xmlns:a16="http://schemas.microsoft.com/office/drawing/2014/main" id="{7FC09EE4-0BF1-824E-9AC9-6631E20E8A4A}"/>
              </a:ext>
            </a:extLst>
          </p:cNvPr>
          <p:cNvCxnSpPr>
            <a:cxnSpLocks/>
            <a:stCxn id="7" idx="2"/>
            <a:endCxn id="15" idx="1"/>
          </p:cNvCxnSpPr>
          <p:nvPr/>
        </p:nvCxnSpPr>
        <p:spPr>
          <a:xfrm rot="16200000" flipH="1">
            <a:off x="3488346" y="3632615"/>
            <a:ext cx="655488" cy="1867358"/>
          </a:xfrm>
          <a:prstGeom prst="bentConnector2">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Conector Angulado 35">
            <a:extLst>
              <a:ext uri="{FF2B5EF4-FFF2-40B4-BE49-F238E27FC236}">
                <a16:creationId xmlns:a16="http://schemas.microsoft.com/office/drawing/2014/main" id="{A6FC191A-05D9-3243-BE22-B16966D1A3D0}"/>
              </a:ext>
            </a:extLst>
          </p:cNvPr>
          <p:cNvCxnSpPr>
            <a:cxnSpLocks/>
            <a:endCxn id="15" idx="3"/>
          </p:cNvCxnSpPr>
          <p:nvPr/>
        </p:nvCxnSpPr>
        <p:spPr>
          <a:xfrm rot="10800000" flipV="1">
            <a:off x="7442233" y="4342176"/>
            <a:ext cx="1567943" cy="551862"/>
          </a:xfrm>
          <a:prstGeom prst="bentConnector3">
            <a:avLst>
              <a:gd name="adj1" fmla="val -1910"/>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Conector de Seta Reta 39">
            <a:extLst>
              <a:ext uri="{FF2B5EF4-FFF2-40B4-BE49-F238E27FC236}">
                <a16:creationId xmlns:a16="http://schemas.microsoft.com/office/drawing/2014/main" id="{30AAE418-C21A-E34C-AA22-93598D6408F9}"/>
              </a:ext>
            </a:extLst>
          </p:cNvPr>
          <p:cNvCxnSpPr>
            <a:cxnSpLocks/>
            <a:stCxn id="6" idx="2"/>
            <a:endCxn id="11" idx="0"/>
          </p:cNvCxnSpPr>
          <p:nvPr/>
        </p:nvCxnSpPr>
        <p:spPr>
          <a:xfrm>
            <a:off x="2882411" y="2081222"/>
            <a:ext cx="3880" cy="426162"/>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Conector de Seta Reta 42">
            <a:extLst>
              <a:ext uri="{FF2B5EF4-FFF2-40B4-BE49-F238E27FC236}">
                <a16:creationId xmlns:a16="http://schemas.microsoft.com/office/drawing/2014/main" id="{E2A3BD1B-40EC-644D-AA04-7CFEEF1B402B}"/>
              </a:ext>
            </a:extLst>
          </p:cNvPr>
          <p:cNvCxnSpPr>
            <a:cxnSpLocks/>
            <a:stCxn id="11" idx="2"/>
            <a:endCxn id="7" idx="0"/>
          </p:cNvCxnSpPr>
          <p:nvPr/>
        </p:nvCxnSpPr>
        <p:spPr>
          <a:xfrm flipH="1">
            <a:off x="2882411" y="3338381"/>
            <a:ext cx="3880" cy="438504"/>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Conector de Seta Reta 43">
            <a:extLst>
              <a:ext uri="{FF2B5EF4-FFF2-40B4-BE49-F238E27FC236}">
                <a16:creationId xmlns:a16="http://schemas.microsoft.com/office/drawing/2014/main" id="{9B103B47-AD3C-AB42-AB25-962EDBC15320}"/>
              </a:ext>
            </a:extLst>
          </p:cNvPr>
          <p:cNvCxnSpPr>
            <a:cxnSpLocks/>
          </p:cNvCxnSpPr>
          <p:nvPr/>
        </p:nvCxnSpPr>
        <p:spPr>
          <a:xfrm>
            <a:off x="9003722" y="2062316"/>
            <a:ext cx="0" cy="434921"/>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Conector de Seta Reta 44">
            <a:extLst>
              <a:ext uri="{FF2B5EF4-FFF2-40B4-BE49-F238E27FC236}">
                <a16:creationId xmlns:a16="http://schemas.microsoft.com/office/drawing/2014/main" id="{8960291B-DDD5-B54D-892C-67303C421E60}"/>
              </a:ext>
            </a:extLst>
          </p:cNvPr>
          <p:cNvCxnSpPr>
            <a:cxnSpLocks/>
          </p:cNvCxnSpPr>
          <p:nvPr/>
        </p:nvCxnSpPr>
        <p:spPr>
          <a:xfrm>
            <a:off x="9010375" y="3339881"/>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Conector de Seta Reta 45">
            <a:extLst>
              <a:ext uri="{FF2B5EF4-FFF2-40B4-BE49-F238E27FC236}">
                <a16:creationId xmlns:a16="http://schemas.microsoft.com/office/drawing/2014/main" id="{AD535F1B-2C4D-FC4C-90EA-4235159E1A94}"/>
              </a:ext>
            </a:extLst>
          </p:cNvPr>
          <p:cNvCxnSpPr/>
          <p:nvPr/>
        </p:nvCxnSpPr>
        <p:spPr>
          <a:xfrm>
            <a:off x="6088944" y="5094092"/>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Conector de Seta Reta 46">
            <a:extLst>
              <a:ext uri="{FF2B5EF4-FFF2-40B4-BE49-F238E27FC236}">
                <a16:creationId xmlns:a16="http://schemas.microsoft.com/office/drawing/2014/main" id="{0CBC0366-C656-2146-9A18-F311D423AB85}"/>
              </a:ext>
            </a:extLst>
          </p:cNvPr>
          <p:cNvCxnSpPr/>
          <p:nvPr/>
        </p:nvCxnSpPr>
        <p:spPr>
          <a:xfrm>
            <a:off x="6096000" y="5864785"/>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 name="Picture 2" descr="logo_datacube_vertical.png">
            <a:extLst>
              <a:ext uri="{FF2B5EF4-FFF2-40B4-BE49-F238E27FC236}">
                <a16:creationId xmlns:a16="http://schemas.microsoft.com/office/drawing/2014/main" id="{34379637-FDCF-BC6F-A375-28EFE6D508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308193" cy="1570616"/>
          </a:xfrm>
          <a:prstGeom prst="rect">
            <a:avLst/>
          </a:prstGeom>
          <a:solidFill>
            <a:srgbClr val="FFFFFF"/>
          </a:solidFill>
        </p:spPr>
      </p:pic>
      <p:pic>
        <p:nvPicPr>
          <p:cNvPr id="4" name="Google Shape;324;gd015da3983_1_248" descr="A picture containing text&#10;&#10;Description automatically generated">
            <a:extLst>
              <a:ext uri="{FF2B5EF4-FFF2-40B4-BE49-F238E27FC236}">
                <a16:creationId xmlns:a16="http://schemas.microsoft.com/office/drawing/2014/main" id="{E7704CD0-4F2D-AB3F-7EE5-D1EFD594893E}"/>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1005073" y="0"/>
            <a:ext cx="1186927" cy="1161826"/>
          </a:xfrm>
          <a:prstGeom prst="rect">
            <a:avLst/>
          </a:prstGeom>
          <a:noFill/>
          <a:ln>
            <a:noFill/>
          </a:ln>
        </p:spPr>
      </p:pic>
    </p:spTree>
    <p:extLst>
      <p:ext uri="{BB962C8B-B14F-4D97-AF65-F5344CB8AC3E}">
        <p14:creationId xmlns:p14="http://schemas.microsoft.com/office/powerpoint/2010/main" val="67616330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6CB9F-C1CA-B5E3-A2D0-6CD8B29C463C}"/>
              </a:ext>
            </a:extLst>
          </p:cNvPr>
          <p:cNvSpPr txBox="1"/>
          <p:nvPr/>
        </p:nvSpPr>
        <p:spPr>
          <a:xfrm>
            <a:off x="1475232" y="211574"/>
            <a:ext cx="9278112" cy="584775"/>
          </a:xfrm>
          <a:prstGeom prst="rect">
            <a:avLst/>
          </a:prstGeom>
          <a:noFill/>
        </p:spPr>
        <p:txBody>
          <a:bodyPr wrap="square">
            <a:spAutoFit/>
          </a:bodyPr>
          <a:lstStyle/>
          <a:p>
            <a:r>
              <a:rPr kumimoji="0" lang="en-US" sz="3200" u="none" strike="noStrike" kern="1200" cap="none" spc="0" normalizeH="0" baseline="0" noProof="0" dirty="0">
                <a:ln>
                  <a:noFill/>
                </a:ln>
                <a:solidFill>
                  <a:srgbClr val="003D6C"/>
                </a:solidFill>
                <a:effectLst/>
                <a:uLnTx/>
                <a:uFillTx/>
                <a:latin typeface="Franklin Gothic Medium" panose="020B0603020102020204" pitchFamily="34" charset="0"/>
                <a:ea typeface="+mj-ea"/>
                <a:cs typeface="+mj-cs"/>
              </a:rPr>
              <a:t>Random forest method for time series analysis</a:t>
            </a:r>
            <a:endParaRPr lang="en-BR" dirty="0"/>
          </a:p>
        </p:txBody>
      </p:sp>
      <p:pic>
        <p:nvPicPr>
          <p:cNvPr id="4" name="Picture 3">
            <a:extLst>
              <a:ext uri="{FF2B5EF4-FFF2-40B4-BE49-F238E27FC236}">
                <a16:creationId xmlns:a16="http://schemas.microsoft.com/office/drawing/2014/main" id="{3735A33F-4C01-4C4E-AD95-7BD818DF35BA}"/>
              </a:ext>
            </a:extLst>
          </p:cNvPr>
          <p:cNvPicPr>
            <a:picLocks noChangeAspect="1"/>
          </p:cNvPicPr>
          <p:nvPr/>
        </p:nvPicPr>
        <p:blipFill>
          <a:blip r:embed="rId2"/>
          <a:stretch>
            <a:fillRect/>
          </a:stretch>
        </p:blipFill>
        <p:spPr>
          <a:xfrm>
            <a:off x="431800" y="1316736"/>
            <a:ext cx="6348918" cy="5150612"/>
          </a:xfrm>
          <a:prstGeom prst="rect">
            <a:avLst/>
          </a:prstGeom>
        </p:spPr>
      </p:pic>
      <p:pic>
        <p:nvPicPr>
          <p:cNvPr id="6" name="Picture 5">
            <a:extLst>
              <a:ext uri="{FF2B5EF4-FFF2-40B4-BE49-F238E27FC236}">
                <a16:creationId xmlns:a16="http://schemas.microsoft.com/office/drawing/2014/main" id="{0A4191FB-ACDA-E7A0-6E5D-1E3069F798D0}"/>
              </a:ext>
            </a:extLst>
          </p:cNvPr>
          <p:cNvPicPr>
            <a:picLocks noChangeAspect="1"/>
          </p:cNvPicPr>
          <p:nvPr/>
        </p:nvPicPr>
        <p:blipFill>
          <a:blip r:embed="rId3"/>
          <a:stretch>
            <a:fillRect/>
          </a:stretch>
        </p:blipFill>
        <p:spPr>
          <a:xfrm>
            <a:off x="6312408" y="1960626"/>
            <a:ext cx="5638800" cy="4229100"/>
          </a:xfrm>
          <a:prstGeom prst="rect">
            <a:avLst/>
          </a:prstGeom>
        </p:spPr>
      </p:pic>
    </p:spTree>
    <p:extLst>
      <p:ext uri="{BB962C8B-B14F-4D97-AF65-F5344CB8AC3E}">
        <p14:creationId xmlns:p14="http://schemas.microsoft.com/office/powerpoint/2010/main" val="2473231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6CB9F-C1CA-B5E3-A2D0-6CD8B29C463C}"/>
              </a:ext>
            </a:extLst>
          </p:cNvPr>
          <p:cNvSpPr txBox="1"/>
          <p:nvPr/>
        </p:nvSpPr>
        <p:spPr>
          <a:xfrm>
            <a:off x="1475232" y="211574"/>
            <a:ext cx="9278112" cy="584775"/>
          </a:xfrm>
          <a:prstGeom prst="rect">
            <a:avLst/>
          </a:prstGeom>
          <a:noFill/>
        </p:spPr>
        <p:txBody>
          <a:bodyPr wrap="square">
            <a:spAutoFit/>
          </a:bodyPr>
          <a:lstStyle/>
          <a:p>
            <a:r>
              <a:rPr kumimoji="0" lang="en-US" sz="3200" u="none" strike="noStrike" kern="1200" cap="none" spc="0" normalizeH="0" baseline="0" noProof="0" dirty="0">
                <a:ln>
                  <a:noFill/>
                </a:ln>
                <a:solidFill>
                  <a:srgbClr val="003D6C"/>
                </a:solidFill>
                <a:effectLst/>
                <a:uLnTx/>
                <a:uFillTx/>
                <a:latin typeface="Franklin Gothic Medium" panose="020B0603020102020204" pitchFamily="34" charset="0"/>
                <a:ea typeface="+mj-ea"/>
                <a:cs typeface="+mj-cs"/>
              </a:rPr>
              <a:t>Random forest method for time series analysis</a:t>
            </a:r>
            <a:endParaRPr lang="en-BR" dirty="0"/>
          </a:p>
        </p:txBody>
      </p:sp>
      <p:pic>
        <p:nvPicPr>
          <p:cNvPr id="6" name="Picture 5">
            <a:extLst>
              <a:ext uri="{FF2B5EF4-FFF2-40B4-BE49-F238E27FC236}">
                <a16:creationId xmlns:a16="http://schemas.microsoft.com/office/drawing/2014/main" id="{0A4191FB-ACDA-E7A0-6E5D-1E3069F798D0}"/>
              </a:ext>
            </a:extLst>
          </p:cNvPr>
          <p:cNvPicPr>
            <a:picLocks noChangeAspect="1"/>
          </p:cNvPicPr>
          <p:nvPr/>
        </p:nvPicPr>
        <p:blipFill>
          <a:blip r:embed="rId2"/>
          <a:stretch>
            <a:fillRect/>
          </a:stretch>
        </p:blipFill>
        <p:spPr>
          <a:xfrm>
            <a:off x="6385560" y="1960626"/>
            <a:ext cx="5638800" cy="4229100"/>
          </a:xfrm>
          <a:prstGeom prst="rect">
            <a:avLst/>
          </a:prstGeom>
        </p:spPr>
      </p:pic>
      <p:pic>
        <p:nvPicPr>
          <p:cNvPr id="5" name="Picture 4">
            <a:extLst>
              <a:ext uri="{FF2B5EF4-FFF2-40B4-BE49-F238E27FC236}">
                <a16:creationId xmlns:a16="http://schemas.microsoft.com/office/drawing/2014/main" id="{BF54C02D-5319-F627-E14D-EB0E68A8898F}"/>
              </a:ext>
            </a:extLst>
          </p:cNvPr>
          <p:cNvPicPr>
            <a:picLocks noChangeAspect="1"/>
          </p:cNvPicPr>
          <p:nvPr/>
        </p:nvPicPr>
        <p:blipFill>
          <a:blip r:embed="rId3"/>
          <a:stretch>
            <a:fillRect/>
          </a:stretch>
        </p:blipFill>
        <p:spPr>
          <a:xfrm>
            <a:off x="334264" y="1426464"/>
            <a:ext cx="6168576" cy="5004308"/>
          </a:xfrm>
          <a:prstGeom prst="rect">
            <a:avLst/>
          </a:prstGeom>
        </p:spPr>
      </p:pic>
    </p:spTree>
    <p:extLst>
      <p:ext uri="{BB962C8B-B14F-4D97-AF65-F5344CB8AC3E}">
        <p14:creationId xmlns:p14="http://schemas.microsoft.com/office/powerpoint/2010/main" val="3845547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696" y="173736"/>
            <a:ext cx="9875520" cy="942833"/>
          </a:xfrm>
        </p:spPr>
        <p:txBody>
          <a:bodyPr>
            <a:normAutofit/>
          </a:bodyPr>
          <a:lstStyle/>
          <a:p>
            <a:pPr algn="ctr"/>
            <a:r>
              <a:rPr lang="en-US" sz="3200" dirty="0">
                <a:solidFill>
                  <a:srgbClr val="003D6C"/>
                </a:solidFill>
                <a:latin typeface="Franklin Gothic Medium" panose="020B0603020102020204" pitchFamily="34" charset="0"/>
              </a:rPr>
              <a:t>TWTDW method for time series analysis</a:t>
            </a:r>
          </a:p>
        </p:txBody>
      </p:sp>
      <p:sp>
        <p:nvSpPr>
          <p:cNvPr id="5" name="Rectangle 4"/>
          <p:cNvSpPr/>
          <p:nvPr/>
        </p:nvSpPr>
        <p:spPr>
          <a:xfrm>
            <a:off x="1658112" y="5625606"/>
            <a:ext cx="8948927" cy="1015663"/>
          </a:xfrm>
          <a:prstGeom prst="rect">
            <a:avLst/>
          </a:prstGeom>
          <a:solidFill>
            <a:srgbClr val="E8F0FF"/>
          </a:solidFill>
        </p:spPr>
        <p:txBody>
          <a:bodyPr wrap="square">
            <a:spAutoFit/>
          </a:bodyPr>
          <a:lstStyle/>
          <a:p>
            <a:pPr algn="ctr"/>
            <a:r>
              <a:rPr lang="en-US" sz="2000" dirty="0">
                <a:solidFill>
                  <a:srgbClr val="00467E"/>
                </a:solidFill>
                <a:latin typeface="Franklin Gothic Book" panose="020B0503020102020204" pitchFamily="34" charset="0"/>
                <a:cs typeface="Calibri"/>
              </a:rPr>
              <a:t>“A Time-Weighted Dynamic Time Warping Method for Land-Use and Land-Cover Mapping” (Maus, </a:t>
            </a:r>
            <a:r>
              <a:rPr lang="en-US" sz="2000" dirty="0" err="1">
                <a:solidFill>
                  <a:srgbClr val="00467E"/>
                </a:solidFill>
                <a:latin typeface="Franklin Gothic Book" panose="020B0503020102020204" pitchFamily="34" charset="0"/>
                <a:cs typeface="Calibri"/>
              </a:rPr>
              <a:t>Câmara</a:t>
            </a:r>
            <a:r>
              <a:rPr lang="en-US" sz="2000" dirty="0">
                <a:solidFill>
                  <a:srgbClr val="00467E"/>
                </a:solidFill>
                <a:latin typeface="Franklin Gothic Book" panose="020B0503020102020204" pitchFamily="34" charset="0"/>
                <a:cs typeface="Calibri"/>
              </a:rPr>
              <a:t> et al, 2016)</a:t>
            </a:r>
          </a:p>
          <a:p>
            <a:pPr algn="ctr"/>
            <a:r>
              <a:rPr lang="en-US" sz="2000" dirty="0">
                <a:solidFill>
                  <a:srgbClr val="00467E"/>
                </a:solidFill>
                <a:latin typeface="Franklin Gothic Book" panose="020B0503020102020204" pitchFamily="34" charset="0"/>
                <a:cs typeface="Calibri"/>
              </a:rPr>
              <a:t>“</a:t>
            </a:r>
            <a:r>
              <a:rPr lang="en-US" sz="2000" dirty="0" err="1">
                <a:solidFill>
                  <a:srgbClr val="00467E"/>
                </a:solidFill>
                <a:latin typeface="Franklin Gothic Book" panose="020B0503020102020204" pitchFamily="34" charset="0"/>
                <a:cs typeface="Calibri"/>
              </a:rPr>
              <a:t>dtwSat</a:t>
            </a:r>
            <a:r>
              <a:rPr lang="en-US" sz="2000" dirty="0">
                <a:solidFill>
                  <a:srgbClr val="00467E"/>
                </a:solidFill>
                <a:latin typeface="Franklin Gothic Book" panose="020B0503020102020204" pitchFamily="34" charset="0"/>
                <a:cs typeface="Calibri"/>
              </a:rPr>
              <a:t> R Package” (Maus et al., 2019)</a:t>
            </a:r>
          </a:p>
        </p:txBody>
      </p:sp>
      <p:pic>
        <p:nvPicPr>
          <p:cNvPr id="3" name="Picture 2">
            <a:extLst>
              <a:ext uri="{FF2B5EF4-FFF2-40B4-BE49-F238E27FC236}">
                <a16:creationId xmlns:a16="http://schemas.microsoft.com/office/drawing/2014/main" id="{A08A1BA5-C5E0-0641-B5B1-C2C97B7F4B8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70432"/>
            <a:ext cx="11898796" cy="4279392"/>
          </a:xfrm>
          <a:prstGeom prst="rect">
            <a:avLst/>
          </a:prstGeom>
        </p:spPr>
      </p:pic>
      <p:sp>
        <p:nvSpPr>
          <p:cNvPr id="6" name="Text Box 3">
            <a:extLst>
              <a:ext uri="{FF2B5EF4-FFF2-40B4-BE49-F238E27FC236}">
                <a16:creationId xmlns:a16="http://schemas.microsoft.com/office/drawing/2014/main" id="{095A32A5-0AF6-2342-8D72-84BD62A33F5B}"/>
              </a:ext>
            </a:extLst>
          </p:cNvPr>
          <p:cNvSpPr txBox="1">
            <a:spLocks noChangeArrowheads="1"/>
          </p:cNvSpPr>
          <p:nvPr/>
        </p:nvSpPr>
        <p:spPr bwMode="auto">
          <a:xfrm>
            <a:off x="9430265" y="6581001"/>
            <a:ext cx="2761735" cy="276999"/>
          </a:xfrm>
          <a:prstGeom prst="rect">
            <a:avLst/>
          </a:prstGeom>
          <a:noFill/>
          <a:ln>
            <a:noFill/>
          </a:ln>
          <a:effectLst/>
        </p:spPr>
        <p:txBody>
          <a:bodyPr wrap="square">
            <a:spAutoFit/>
          </a:bodyPr>
          <a:lstStyle/>
          <a:p>
            <a:pPr algn="r">
              <a:spcBef>
                <a:spcPct val="50000"/>
              </a:spcBef>
              <a:defRPr/>
            </a:pPr>
            <a:r>
              <a:rPr lang="en-GB" sz="1200" dirty="0">
                <a:solidFill>
                  <a:srgbClr val="004375"/>
                </a:solidFill>
                <a:latin typeface="Proxima Nova Rg" panose="02000506030000020004" pitchFamily="2" charset="77"/>
                <a:cs typeface="Calibri"/>
              </a:rPr>
              <a:t>graphics: V Maus (</a:t>
            </a:r>
            <a:r>
              <a:rPr lang="en-GB" sz="1200" dirty="0" err="1">
                <a:solidFill>
                  <a:srgbClr val="004375"/>
                </a:solidFill>
                <a:latin typeface="Proxima Nova Rg" panose="02000506030000020004" pitchFamily="2" charset="77"/>
                <a:cs typeface="Calibri"/>
              </a:rPr>
              <a:t>Univ</a:t>
            </a:r>
            <a:r>
              <a:rPr lang="en-GB" sz="1200" dirty="0">
                <a:solidFill>
                  <a:srgbClr val="004375"/>
                </a:solidFill>
                <a:latin typeface="Proxima Nova Rg" panose="02000506030000020004" pitchFamily="2" charset="77"/>
                <a:cs typeface="Calibri"/>
              </a:rPr>
              <a:t> of Vienna)</a:t>
            </a:r>
          </a:p>
        </p:txBody>
      </p:sp>
    </p:spTree>
    <p:extLst>
      <p:ext uri="{BB962C8B-B14F-4D97-AF65-F5344CB8AC3E}">
        <p14:creationId xmlns:p14="http://schemas.microsoft.com/office/powerpoint/2010/main" val="2530201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TWDTW does pattern matching </a:t>
            </a:r>
          </a:p>
        </p:txBody>
      </p:sp>
      <p:pic>
        <p:nvPicPr>
          <p:cNvPr id="3" name="Picture 2"/>
          <p:cNvPicPr>
            <a:picLocks noChangeAspect="1"/>
          </p:cNvPicPr>
          <p:nvPr/>
        </p:nvPicPr>
        <p:blipFill>
          <a:blip r:embed="rId3"/>
          <a:stretch>
            <a:fillRect/>
          </a:stretch>
        </p:blipFill>
        <p:spPr>
          <a:xfrm>
            <a:off x="774974" y="1384046"/>
            <a:ext cx="10405514" cy="3358642"/>
          </a:xfrm>
          <a:prstGeom prst="rect">
            <a:avLst/>
          </a:prstGeom>
        </p:spPr>
      </p:pic>
      <p:sp>
        <p:nvSpPr>
          <p:cNvPr id="4" name="Rectangle 3"/>
          <p:cNvSpPr/>
          <p:nvPr/>
        </p:nvSpPr>
        <p:spPr>
          <a:xfrm>
            <a:off x="938784" y="5216973"/>
            <a:ext cx="10655807" cy="954107"/>
          </a:xfrm>
          <a:prstGeom prst="rect">
            <a:avLst/>
          </a:prstGeom>
          <a:solidFill>
            <a:schemeClr val="bg1">
              <a:lumMod val="95000"/>
            </a:schemeClr>
          </a:solidFill>
        </p:spPr>
        <p:txBody>
          <a:bodyPr wrap="square">
            <a:spAutoFit/>
          </a:bodyPr>
          <a:lstStyle/>
          <a:p>
            <a:pPr algn="ctr"/>
            <a:r>
              <a:rPr lang="en-US" sz="2800" dirty="0">
                <a:solidFill>
                  <a:schemeClr val="accent1">
                    <a:lumMod val="50000"/>
                  </a:schemeClr>
                </a:solidFill>
                <a:latin typeface="Franklin Gothic Book" panose="020B0503020102020204" pitchFamily="34" charset="0"/>
                <a:cs typeface="Calibri"/>
              </a:rPr>
              <a:t>Finding subsequences in a time series by pattern matching</a:t>
            </a:r>
          </a:p>
          <a:p>
            <a:pPr algn="ctr"/>
            <a:r>
              <a:rPr lang="en-US" sz="2800" dirty="0">
                <a:solidFill>
                  <a:schemeClr val="accent1">
                    <a:lumMod val="50000"/>
                  </a:schemeClr>
                </a:solidFill>
                <a:latin typeface="Franklin Gothic Book" panose="020B0503020102020204" pitchFamily="34" charset="0"/>
                <a:cs typeface="Calibri"/>
              </a:rPr>
              <a:t>Patterns are idealized, data is noisy</a:t>
            </a:r>
          </a:p>
        </p:txBody>
      </p:sp>
      <p:sp>
        <p:nvSpPr>
          <p:cNvPr id="5" name="Text Box 3"/>
          <p:cNvSpPr txBox="1">
            <a:spLocks noChangeArrowheads="1"/>
          </p:cNvSpPr>
          <p:nvPr/>
        </p:nvSpPr>
        <p:spPr bwMode="auto">
          <a:xfrm>
            <a:off x="9609667" y="6457890"/>
            <a:ext cx="2582333" cy="400110"/>
          </a:xfrm>
          <a:prstGeom prst="rect">
            <a:avLst/>
          </a:prstGeom>
          <a:solidFill>
            <a:srgbClr val="E1E6F1"/>
          </a:solidFill>
          <a:ln>
            <a:noFill/>
          </a:ln>
          <a:effectLst/>
        </p:spPr>
        <p:txBody>
          <a:bodyPr wrap="square">
            <a:spAutoFit/>
          </a:bodyPr>
          <a:lstStyle/>
          <a:p>
            <a:pPr algn="r">
              <a:spcBef>
                <a:spcPct val="50000"/>
              </a:spcBef>
              <a:defRPr/>
            </a:pPr>
            <a:r>
              <a:rPr lang="en-GB" sz="2000" dirty="0" err="1">
                <a:solidFill>
                  <a:srgbClr val="000000"/>
                </a:solidFill>
                <a:latin typeface="Franklin Gothic Book" panose="020B0503020102020204" pitchFamily="34" charset="0"/>
                <a:cs typeface="Calibri"/>
              </a:rPr>
              <a:t>Esling</a:t>
            </a:r>
            <a:r>
              <a:rPr lang="en-GB" sz="2000" dirty="0">
                <a:solidFill>
                  <a:srgbClr val="000000"/>
                </a:solidFill>
                <a:latin typeface="Franklin Gothic Book" panose="020B0503020102020204" pitchFamily="34" charset="0"/>
                <a:cs typeface="Calibri"/>
              </a:rPr>
              <a:t> &amp; </a:t>
            </a:r>
            <a:r>
              <a:rPr lang="en-GB" sz="2000" dirty="0" err="1">
                <a:solidFill>
                  <a:srgbClr val="000000"/>
                </a:solidFill>
                <a:latin typeface="Franklin Gothic Book" panose="020B0503020102020204" pitchFamily="34" charset="0"/>
                <a:cs typeface="Calibri"/>
              </a:rPr>
              <a:t>Agon</a:t>
            </a:r>
            <a:r>
              <a:rPr lang="en-GB" sz="2000" dirty="0">
                <a:solidFill>
                  <a:srgbClr val="000000"/>
                </a:solidFill>
                <a:latin typeface="Franklin Gothic Book" panose="020B0503020102020204" pitchFamily="34" charset="0"/>
                <a:cs typeface="Calibri"/>
              </a:rPr>
              <a:t> (2012)</a:t>
            </a:r>
          </a:p>
        </p:txBody>
      </p:sp>
    </p:spTree>
    <p:extLst>
      <p:ext uri="{BB962C8B-B14F-4D97-AF65-F5344CB8AC3E}">
        <p14:creationId xmlns:p14="http://schemas.microsoft.com/office/powerpoint/2010/main" val="1989207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90721" y="963168"/>
            <a:ext cx="6301279" cy="482803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Title 1"/>
          <p:cNvSpPr>
            <a:spLocks noGrp="1"/>
          </p:cNvSpPr>
          <p:nvPr>
            <p:ph type="title"/>
          </p:nvPr>
        </p:nvSpPr>
        <p:spPr>
          <a:xfrm>
            <a:off x="0" y="0"/>
            <a:ext cx="12192000" cy="868393"/>
          </a:xfrm>
        </p:spPr>
        <p:txBody>
          <a:bodyPr/>
          <a:lstStyle/>
          <a:p>
            <a:r>
              <a:rPr lang="en-US" dirty="0"/>
              <a:t>Dynamic Time Warping: pattern matching</a:t>
            </a:r>
          </a:p>
        </p:txBody>
      </p:sp>
      <p:pic>
        <p:nvPicPr>
          <p:cNvPr id="3" name="Picture 2"/>
          <p:cNvPicPr>
            <a:picLocks noChangeAspect="1"/>
          </p:cNvPicPr>
          <p:nvPr/>
        </p:nvPicPr>
        <p:blipFill>
          <a:blip r:embed="rId4" cstate="email">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tretch>
            <a:fillRect/>
          </a:stretch>
        </p:blipFill>
        <p:spPr>
          <a:xfrm>
            <a:off x="585216" y="980722"/>
            <a:ext cx="4840411" cy="5520409"/>
          </a:xfrm>
          <a:prstGeom prst="rect">
            <a:avLst/>
          </a:prstGeom>
        </p:spPr>
      </p:pic>
      <p:sp>
        <p:nvSpPr>
          <p:cNvPr id="9" name="Rectangle 8"/>
          <p:cNvSpPr/>
          <p:nvPr/>
        </p:nvSpPr>
        <p:spPr>
          <a:xfrm>
            <a:off x="2966776" y="6185529"/>
            <a:ext cx="7625806" cy="523220"/>
          </a:xfrm>
          <a:prstGeom prst="rect">
            <a:avLst/>
          </a:prstGeom>
          <a:solidFill>
            <a:srgbClr val="E1E6F1"/>
          </a:solidFill>
        </p:spPr>
        <p:txBody>
          <a:bodyPr wrap="none">
            <a:spAutoFit/>
          </a:bodyPr>
          <a:lstStyle/>
          <a:p>
            <a:r>
              <a:rPr lang="en-US" sz="2800" dirty="0">
                <a:solidFill>
                  <a:schemeClr val="accent1">
                    <a:lumMod val="50000"/>
                  </a:schemeClr>
                </a:solidFill>
                <a:latin typeface="Franklin Gothic Book" panose="020B0503020102020204" pitchFamily="34" charset="0"/>
                <a:cs typeface="Calibri"/>
              </a:rPr>
              <a:t>DTW  “warps” the time axis: nonlinear matching</a:t>
            </a:r>
          </a:p>
        </p:txBody>
      </p:sp>
    </p:spTree>
    <p:extLst>
      <p:ext uri="{BB962C8B-B14F-4D97-AF65-F5344CB8AC3E}">
        <p14:creationId xmlns:p14="http://schemas.microsoft.com/office/powerpoint/2010/main" val="33402950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0833" y="0"/>
            <a:ext cx="10972801" cy="598572"/>
          </a:xfrm>
        </p:spPr>
        <p:txBody>
          <a:bodyPr>
            <a:normAutofit fontScale="90000"/>
          </a:bodyPr>
          <a:lstStyle/>
          <a:p>
            <a:r>
              <a:rPr lang="en-US" dirty="0"/>
              <a:t>Temporal patterns of different classes used by </a:t>
            </a:r>
            <a:r>
              <a:rPr lang="en-US" sz="3600" dirty="0"/>
              <a:t>TWTDW</a:t>
            </a:r>
            <a:endParaRPr lang="en-US" dirty="0"/>
          </a:p>
        </p:txBody>
      </p:sp>
      <p:sp>
        <p:nvSpPr>
          <p:cNvPr id="4" name="Text Box 3">
            <a:extLst>
              <a:ext uri="{FF2B5EF4-FFF2-40B4-BE49-F238E27FC236}">
                <a16:creationId xmlns:a16="http://schemas.microsoft.com/office/drawing/2014/main" id="{45E78E48-80CB-D346-AEAB-B0A5600A7E4B}"/>
              </a:ext>
            </a:extLst>
          </p:cNvPr>
          <p:cNvSpPr txBox="1">
            <a:spLocks noChangeArrowheads="1"/>
          </p:cNvSpPr>
          <p:nvPr/>
        </p:nvSpPr>
        <p:spPr bwMode="auto">
          <a:xfrm>
            <a:off x="9052314" y="6581001"/>
            <a:ext cx="2761735" cy="276999"/>
          </a:xfrm>
          <a:prstGeom prst="rect">
            <a:avLst/>
          </a:prstGeom>
          <a:noFill/>
          <a:ln>
            <a:noFill/>
          </a:ln>
          <a:effectLst/>
        </p:spPr>
        <p:txBody>
          <a:bodyPr wrap="square">
            <a:spAutoFit/>
          </a:bodyPr>
          <a:lstStyle/>
          <a:p>
            <a:pPr algn="r">
              <a:spcBef>
                <a:spcPct val="50000"/>
              </a:spcBef>
              <a:defRPr/>
            </a:pPr>
            <a:r>
              <a:rPr lang="en-GB" sz="1200" dirty="0">
                <a:solidFill>
                  <a:srgbClr val="004375"/>
                </a:solidFill>
                <a:latin typeface="Franklin Gothic Book" panose="020B0503020102020204" pitchFamily="34" charset="0"/>
                <a:cs typeface="Calibri"/>
              </a:rPr>
              <a:t>graphics: author</a:t>
            </a:r>
          </a:p>
        </p:txBody>
      </p:sp>
      <p:pic>
        <p:nvPicPr>
          <p:cNvPr id="5" name="Picture 4">
            <a:extLst>
              <a:ext uri="{FF2B5EF4-FFF2-40B4-BE49-F238E27FC236}">
                <a16:creationId xmlns:a16="http://schemas.microsoft.com/office/drawing/2014/main" id="{35E809ED-45D8-FA44-0647-DC8E2CD3BFB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40992" y="714091"/>
            <a:ext cx="8058382" cy="6052741"/>
          </a:xfrm>
          <a:prstGeom prst="rect">
            <a:avLst/>
          </a:prstGeom>
        </p:spPr>
      </p:pic>
    </p:spTree>
    <p:extLst>
      <p:ext uri="{BB962C8B-B14F-4D97-AF65-F5344CB8AC3E}">
        <p14:creationId xmlns:p14="http://schemas.microsoft.com/office/powerpoint/2010/main" val="252819764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155" y="243841"/>
            <a:ext cx="8153400" cy="707136"/>
          </a:xfrm>
        </p:spPr>
        <p:txBody>
          <a:bodyPr>
            <a:noAutofit/>
          </a:bodyPr>
          <a:lstStyle/>
          <a:p>
            <a:r>
              <a:rPr lang="en-US" sz="3600" dirty="0">
                <a:solidFill>
                  <a:schemeClr val="accent1">
                    <a:lumMod val="75000"/>
                  </a:schemeClr>
                </a:solidFill>
                <a:latin typeface="Franklin Gothic Medium" panose="020B0603020102020204" pitchFamily="34" charset="0"/>
              </a:rPr>
              <a:t>TWDTW for remote sensing time series </a:t>
            </a:r>
          </a:p>
        </p:txBody>
      </p:sp>
      <p:sp>
        <p:nvSpPr>
          <p:cNvPr id="9" name="Rectangle 8"/>
          <p:cNvSpPr/>
          <p:nvPr/>
        </p:nvSpPr>
        <p:spPr>
          <a:xfrm>
            <a:off x="2254155" y="5834492"/>
            <a:ext cx="8212678" cy="830997"/>
          </a:xfrm>
          <a:prstGeom prst="rect">
            <a:avLst/>
          </a:prstGeom>
          <a:solidFill>
            <a:schemeClr val="bg1">
              <a:lumMod val="95000"/>
            </a:schemeClr>
          </a:solidFill>
        </p:spPr>
        <p:txBody>
          <a:bodyPr wrap="square">
            <a:spAutoFit/>
          </a:bodyPr>
          <a:lstStyle/>
          <a:p>
            <a:r>
              <a:rPr lang="en-US" sz="2400" dirty="0">
                <a:solidFill>
                  <a:schemeClr val="accent1">
                    <a:lumMod val="75000"/>
                  </a:schemeClr>
                </a:solidFill>
                <a:latin typeface="Calibri"/>
                <a:cs typeface="Calibri"/>
              </a:rPr>
              <a:t>TWDTW finds alignments of short templates in a long time series </a:t>
            </a:r>
          </a:p>
          <a:p>
            <a:pPr algn="ctr"/>
            <a:r>
              <a:rPr lang="en-US" sz="2400" dirty="0">
                <a:solidFill>
                  <a:schemeClr val="accent1">
                    <a:lumMod val="75000"/>
                  </a:schemeClr>
                </a:solidFill>
                <a:latin typeface="Calibri"/>
                <a:cs typeface="Calibri"/>
              </a:rPr>
              <a:t>considering the agricultural calendar</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9800" y="1330604"/>
            <a:ext cx="8257032" cy="4020901"/>
          </a:xfrm>
          <a:prstGeom prst="rect">
            <a:avLst/>
          </a:prstGeom>
        </p:spPr>
      </p:pic>
    </p:spTree>
    <p:extLst>
      <p:ext uri="{BB962C8B-B14F-4D97-AF65-F5344CB8AC3E}">
        <p14:creationId xmlns:p14="http://schemas.microsoft.com/office/powerpoint/2010/main" val="18323371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1EF1DD-E98A-5641-962E-EC9DA1FFB636}"/>
              </a:ext>
            </a:extLst>
          </p:cNvPr>
          <p:cNvSpPr txBox="1"/>
          <p:nvPr/>
        </p:nvSpPr>
        <p:spPr>
          <a:xfrm>
            <a:off x="617561" y="4304568"/>
            <a:ext cx="2349426" cy="830997"/>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Big satellite data</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(2PB per day)</a:t>
            </a:r>
          </a:p>
        </p:txBody>
      </p:sp>
      <p:pic>
        <p:nvPicPr>
          <p:cNvPr id="7" name="Picture 6">
            <a:extLst>
              <a:ext uri="{FF2B5EF4-FFF2-40B4-BE49-F238E27FC236}">
                <a16:creationId xmlns:a16="http://schemas.microsoft.com/office/drawing/2014/main" id="{AC9AACC9-E75B-4F4E-924B-49C63E74A4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13032" y="1424955"/>
            <a:ext cx="4010120" cy="2673414"/>
          </a:xfrm>
          <a:prstGeom prst="rect">
            <a:avLst/>
          </a:prstGeom>
        </p:spPr>
      </p:pic>
      <p:pic>
        <p:nvPicPr>
          <p:cNvPr id="8" name="Picture 7">
            <a:extLst>
              <a:ext uri="{FF2B5EF4-FFF2-40B4-BE49-F238E27FC236}">
                <a16:creationId xmlns:a16="http://schemas.microsoft.com/office/drawing/2014/main" id="{8213EF49-53A7-BE42-BE19-61CFC93001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51" y="1424955"/>
            <a:ext cx="3978369" cy="2646479"/>
          </a:xfrm>
          <a:prstGeom prst="rect">
            <a:avLst/>
          </a:prstGeom>
        </p:spPr>
      </p:pic>
      <p:pic>
        <p:nvPicPr>
          <p:cNvPr id="10" name="Picture 9">
            <a:extLst>
              <a:ext uri="{FF2B5EF4-FFF2-40B4-BE49-F238E27FC236}">
                <a16:creationId xmlns:a16="http://schemas.microsoft.com/office/drawing/2014/main" id="{81177541-CE52-4042-9C52-761402D2EF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32198" y="1442621"/>
            <a:ext cx="3944970" cy="2629981"/>
          </a:xfrm>
          <a:prstGeom prst="rect">
            <a:avLst/>
          </a:prstGeom>
          <a:ln w="6350">
            <a:solidFill>
              <a:schemeClr val="tx1"/>
            </a:solidFill>
          </a:ln>
        </p:spPr>
      </p:pic>
      <p:sp>
        <p:nvSpPr>
          <p:cNvPr id="11" name="TextBox 10">
            <a:extLst>
              <a:ext uri="{FF2B5EF4-FFF2-40B4-BE49-F238E27FC236}">
                <a16:creationId xmlns:a16="http://schemas.microsoft.com/office/drawing/2014/main" id="{9F1457E4-447C-8349-8D50-368A5F0CC201}"/>
              </a:ext>
            </a:extLst>
          </p:cNvPr>
          <p:cNvSpPr txBox="1"/>
          <p:nvPr/>
        </p:nvSpPr>
        <p:spPr>
          <a:xfrm>
            <a:off x="4167598" y="4333969"/>
            <a:ext cx="3044360" cy="461665"/>
          </a:xfrm>
          <a:prstGeom prst="rect">
            <a:avLst/>
          </a:prstGeom>
          <a:noFill/>
        </p:spPr>
        <p:txBody>
          <a:bodyPr wrap="none" rtlCol="0">
            <a:spAutoFit/>
          </a:bodyPr>
          <a:lstStyle/>
          <a:p>
            <a:pPr fontAlgn="auto">
              <a:spcBef>
                <a:spcPts val="0"/>
              </a:spcBef>
              <a:spcAft>
                <a:spcPts val="0"/>
              </a:spcAft>
              <a:defRPr/>
            </a:pPr>
            <a:r>
              <a:rPr lang="en-US" sz="2400" dirty="0">
                <a:solidFill>
                  <a:srgbClr val="003D6C"/>
                </a:solidFill>
                <a:latin typeface="Franklin Gothic Book" panose="020B0503020102020204" pitchFamily="34" charset="0"/>
              </a:rPr>
              <a:t>Data in cloud services</a:t>
            </a:r>
            <a:endParaRPr lang="en-US" sz="2400" b="0" u="none" dirty="0">
              <a:solidFill>
                <a:srgbClr val="003D6C"/>
              </a:solidFill>
              <a:latin typeface="Franklin Gothic Book" panose="020B0503020102020204" pitchFamily="34" charset="0"/>
              <a:ea typeface="+mn-ea"/>
            </a:endParaRPr>
          </a:p>
        </p:txBody>
      </p:sp>
      <p:sp>
        <p:nvSpPr>
          <p:cNvPr id="12" name="TextBox 11">
            <a:extLst>
              <a:ext uri="{FF2B5EF4-FFF2-40B4-BE49-F238E27FC236}">
                <a16:creationId xmlns:a16="http://schemas.microsoft.com/office/drawing/2014/main" id="{5238BC9C-014A-3E45-AB43-9D9E99A63C18}"/>
              </a:ext>
            </a:extLst>
          </p:cNvPr>
          <p:cNvSpPr txBox="1"/>
          <p:nvPr/>
        </p:nvSpPr>
        <p:spPr>
          <a:xfrm>
            <a:off x="8665246" y="4333969"/>
            <a:ext cx="2432077" cy="830997"/>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Machine learning</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(classification)</a:t>
            </a:r>
          </a:p>
        </p:txBody>
      </p:sp>
      <p:sp>
        <p:nvSpPr>
          <p:cNvPr id="9" name="Title 1">
            <a:extLst>
              <a:ext uri="{FF2B5EF4-FFF2-40B4-BE49-F238E27FC236}">
                <a16:creationId xmlns:a16="http://schemas.microsoft.com/office/drawing/2014/main" id="{344E6EBD-7547-A947-83C3-0013671D6F01}"/>
              </a:ext>
            </a:extLst>
          </p:cNvPr>
          <p:cNvSpPr>
            <a:spLocks noGrp="1"/>
          </p:cNvSpPr>
          <p:nvPr>
            <p:ph type="title"/>
          </p:nvPr>
        </p:nvSpPr>
        <p:spPr>
          <a:xfrm>
            <a:off x="405227" y="51454"/>
            <a:ext cx="10972801" cy="1143001"/>
          </a:xfrm>
        </p:spPr>
        <p:txBody>
          <a:bodyPr>
            <a:normAutofit/>
          </a:bodyPr>
          <a:lstStyle/>
          <a:p>
            <a:pPr algn="ctr"/>
            <a:r>
              <a:rPr lang="en-US" sz="3600" dirty="0">
                <a:latin typeface="Franklin Gothic Medium" panose="020B0603020102020204" pitchFamily="34" charset="0"/>
              </a:rPr>
              <a:t>Big EO data for sustainable development </a:t>
            </a:r>
          </a:p>
        </p:txBody>
      </p:sp>
      <p:sp>
        <p:nvSpPr>
          <p:cNvPr id="15" name="Text Box 2">
            <a:extLst>
              <a:ext uri="{FF2B5EF4-FFF2-40B4-BE49-F238E27FC236}">
                <a16:creationId xmlns:a16="http://schemas.microsoft.com/office/drawing/2014/main" id="{5CF86B4A-B414-1946-9122-FBB0DCEE6363}"/>
              </a:ext>
            </a:extLst>
          </p:cNvPr>
          <p:cNvSpPr txBox="1">
            <a:spLocks noChangeArrowheads="1"/>
          </p:cNvSpPr>
          <p:nvPr/>
        </p:nvSpPr>
        <p:spPr bwMode="auto">
          <a:xfrm>
            <a:off x="7093700" y="6573330"/>
            <a:ext cx="3574300" cy="253893"/>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200" b="0" u="none" dirty="0">
                <a:solidFill>
                  <a:srgbClr val="4472C4">
                    <a:lumMod val="75000"/>
                  </a:srgbClr>
                </a:solidFill>
                <a:latin typeface="IBM Plex Sans" panose="020B0503050203000203" pitchFamily="34" charset="77"/>
                <a:cs typeface="Franklin Gothic Book Regular" charset="0"/>
              </a:rPr>
              <a:t>images: NASA, Swiss Data Cube, ECMWF</a:t>
            </a:r>
          </a:p>
        </p:txBody>
      </p:sp>
    </p:spTree>
    <p:extLst>
      <p:ext uri="{BB962C8B-B14F-4D97-AF65-F5344CB8AC3E}">
        <p14:creationId xmlns:p14="http://schemas.microsoft.com/office/powerpoint/2010/main" val="1668091244"/>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65504" y="0"/>
            <a:ext cx="9144000" cy="6858000"/>
          </a:xfrm>
          <a:prstGeom prst="rect">
            <a:avLst/>
          </a:prstGeom>
        </p:spPr>
      </p:pic>
      <p:sp>
        <p:nvSpPr>
          <p:cNvPr id="3" name="Rectangle 2">
            <a:extLst>
              <a:ext uri="{FF2B5EF4-FFF2-40B4-BE49-F238E27FC236}">
                <a16:creationId xmlns:a16="http://schemas.microsoft.com/office/drawing/2014/main" id="{9DDEE5EA-ACC4-2683-2E55-F923CE3D1AC4}"/>
              </a:ext>
            </a:extLst>
          </p:cNvPr>
          <p:cNvSpPr/>
          <p:nvPr/>
        </p:nvSpPr>
        <p:spPr>
          <a:xfrm>
            <a:off x="8616982" y="6334780"/>
            <a:ext cx="3425040" cy="523220"/>
          </a:xfrm>
          <a:prstGeom prst="rect">
            <a:avLst/>
          </a:prstGeom>
          <a:solidFill>
            <a:schemeClr val="accent1">
              <a:lumMod val="20000"/>
              <a:lumOff val="80000"/>
            </a:schemeClr>
          </a:solidFill>
        </p:spPr>
        <p:txBody>
          <a:bodyPr wrap="none">
            <a:spAutoFit/>
          </a:bodyPr>
          <a:lstStyle/>
          <a:p>
            <a:r>
              <a:rPr lang="en-US" sz="2800" dirty="0">
                <a:solidFill>
                  <a:schemeClr val="accent1">
                    <a:lumMod val="50000"/>
                  </a:schemeClr>
                </a:solidFill>
                <a:latin typeface="Franklin Gothic Book" panose="020B0503020102020204" pitchFamily="34" charset="0"/>
                <a:cs typeface="Calibri"/>
              </a:rPr>
              <a:t>TWDTW classification</a:t>
            </a:r>
          </a:p>
        </p:txBody>
      </p:sp>
    </p:spTree>
    <p:extLst>
      <p:ext uri="{BB962C8B-B14F-4D97-AF65-F5344CB8AC3E}">
        <p14:creationId xmlns:p14="http://schemas.microsoft.com/office/powerpoint/2010/main" val="3915731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
        <p:nvSpPr>
          <p:cNvPr id="4" name="Rectangle 3">
            <a:extLst>
              <a:ext uri="{FF2B5EF4-FFF2-40B4-BE49-F238E27FC236}">
                <a16:creationId xmlns:a16="http://schemas.microsoft.com/office/drawing/2014/main" id="{4D7F198A-6A31-CB44-6446-AF26E1F236D1}"/>
              </a:ext>
            </a:extLst>
          </p:cNvPr>
          <p:cNvSpPr/>
          <p:nvPr/>
        </p:nvSpPr>
        <p:spPr>
          <a:xfrm>
            <a:off x="8616982" y="6334780"/>
            <a:ext cx="3414717" cy="523220"/>
          </a:xfrm>
          <a:prstGeom prst="rect">
            <a:avLst/>
          </a:prstGeom>
          <a:solidFill>
            <a:schemeClr val="accent1">
              <a:lumMod val="20000"/>
              <a:lumOff val="80000"/>
            </a:schemeClr>
          </a:solidFill>
        </p:spPr>
        <p:txBody>
          <a:bodyPr wrap="none">
            <a:spAutoFit/>
          </a:bodyPr>
          <a:lstStyle/>
          <a:p>
            <a:r>
              <a:rPr lang="en-US" sz="2800" dirty="0">
                <a:solidFill>
                  <a:schemeClr val="accent1">
                    <a:lumMod val="50000"/>
                  </a:schemeClr>
                </a:solidFill>
                <a:latin typeface="Franklin Gothic Book" panose="020B0503020102020204" pitchFamily="34" charset="0"/>
                <a:cs typeface="Calibri"/>
              </a:rPr>
              <a:t>TWDTW classification</a:t>
            </a:r>
          </a:p>
        </p:txBody>
      </p:sp>
    </p:spTree>
    <p:extLst>
      <p:ext uri="{BB962C8B-B14F-4D97-AF65-F5344CB8AC3E}">
        <p14:creationId xmlns:p14="http://schemas.microsoft.com/office/powerpoint/2010/main" val="52062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000" y="0"/>
            <a:ext cx="9144000" cy="6942667"/>
          </a:xfrm>
          <a:prstGeom prst="rect">
            <a:avLst/>
          </a:prstGeom>
        </p:spPr>
      </p:pic>
      <p:sp>
        <p:nvSpPr>
          <p:cNvPr id="5" name="Text Box 3"/>
          <p:cNvSpPr txBox="1">
            <a:spLocks noChangeArrowheads="1"/>
          </p:cNvSpPr>
          <p:nvPr/>
        </p:nvSpPr>
        <p:spPr bwMode="auto">
          <a:xfrm>
            <a:off x="9207500" y="6457890"/>
            <a:ext cx="1460500" cy="400110"/>
          </a:xfrm>
          <a:prstGeom prst="rect">
            <a:avLst/>
          </a:prstGeom>
          <a:solidFill>
            <a:srgbClr val="E1E6F1"/>
          </a:solidFill>
          <a:ln>
            <a:noFill/>
          </a:ln>
          <a:effectLst/>
        </p:spPr>
        <p:txBody>
          <a:bodyPr wrap="square">
            <a:spAutoFit/>
          </a:bodyPr>
          <a:lstStyle/>
          <a:p>
            <a:pPr algn="r">
              <a:spcBef>
                <a:spcPct val="50000"/>
              </a:spcBef>
              <a:defRPr/>
            </a:pPr>
            <a:r>
              <a:rPr lang="en-GB" sz="2000" dirty="0">
                <a:solidFill>
                  <a:srgbClr val="000000"/>
                </a:solidFill>
                <a:latin typeface="Calibri"/>
                <a:cs typeface="Calibri"/>
              </a:rPr>
              <a:t>Victor </a:t>
            </a:r>
            <a:r>
              <a:rPr lang="en-GB" sz="2000" dirty="0" err="1">
                <a:solidFill>
                  <a:srgbClr val="000000"/>
                </a:solidFill>
                <a:latin typeface="Calibri"/>
                <a:cs typeface="Calibri"/>
              </a:rPr>
              <a:t>Maus</a:t>
            </a:r>
            <a:endParaRPr lang="en-GB" sz="2000" dirty="0">
              <a:solidFill>
                <a:srgbClr val="000000"/>
              </a:solidFill>
              <a:latin typeface="Calibri"/>
              <a:cs typeface="Calibri"/>
            </a:endParaRPr>
          </a:p>
        </p:txBody>
      </p:sp>
      <p:sp>
        <p:nvSpPr>
          <p:cNvPr id="2" name="Rectangle 1">
            <a:extLst>
              <a:ext uri="{FF2B5EF4-FFF2-40B4-BE49-F238E27FC236}">
                <a16:creationId xmlns:a16="http://schemas.microsoft.com/office/drawing/2014/main" id="{C97647F3-4378-C794-0571-E249F6530652}"/>
              </a:ext>
            </a:extLst>
          </p:cNvPr>
          <p:cNvSpPr/>
          <p:nvPr/>
        </p:nvSpPr>
        <p:spPr>
          <a:xfrm>
            <a:off x="8616982" y="6334780"/>
            <a:ext cx="3425040" cy="523220"/>
          </a:xfrm>
          <a:prstGeom prst="rect">
            <a:avLst/>
          </a:prstGeom>
          <a:solidFill>
            <a:schemeClr val="accent1">
              <a:lumMod val="20000"/>
              <a:lumOff val="80000"/>
            </a:schemeClr>
          </a:solidFill>
        </p:spPr>
        <p:txBody>
          <a:bodyPr wrap="none">
            <a:spAutoFit/>
          </a:bodyPr>
          <a:lstStyle/>
          <a:p>
            <a:r>
              <a:rPr lang="en-US" sz="2800" dirty="0">
                <a:solidFill>
                  <a:schemeClr val="accent1">
                    <a:lumMod val="50000"/>
                  </a:schemeClr>
                </a:solidFill>
                <a:latin typeface="Franklin Gothic Book" panose="020B0503020102020204" pitchFamily="34" charset="0"/>
                <a:cs typeface="Calibri"/>
              </a:rPr>
              <a:t>TWDTW classification</a:t>
            </a:r>
          </a:p>
        </p:txBody>
      </p:sp>
    </p:spTree>
    <p:extLst>
      <p:ext uri="{BB962C8B-B14F-4D97-AF65-F5344CB8AC3E}">
        <p14:creationId xmlns:p14="http://schemas.microsoft.com/office/powerpoint/2010/main" val="773917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5924BD-BD92-9808-1AA9-60D058EEFF35}"/>
              </a:ext>
            </a:extLst>
          </p:cNvPr>
          <p:cNvPicPr>
            <a:picLocks noChangeAspect="1"/>
          </p:cNvPicPr>
          <p:nvPr/>
        </p:nvPicPr>
        <p:blipFill>
          <a:blip r:embed="rId2"/>
          <a:stretch>
            <a:fillRect/>
          </a:stretch>
        </p:blipFill>
        <p:spPr>
          <a:xfrm>
            <a:off x="987552" y="1811528"/>
            <a:ext cx="10219944" cy="3406648"/>
          </a:xfrm>
          <a:prstGeom prst="rect">
            <a:avLst/>
          </a:prstGeom>
        </p:spPr>
      </p:pic>
      <p:sp>
        <p:nvSpPr>
          <p:cNvPr id="3" name="Title 1">
            <a:extLst>
              <a:ext uri="{FF2B5EF4-FFF2-40B4-BE49-F238E27FC236}">
                <a16:creationId xmlns:a16="http://schemas.microsoft.com/office/drawing/2014/main" id="{284F9245-EDE9-259B-1D12-3D9EF90B1CA9}"/>
              </a:ext>
            </a:extLst>
          </p:cNvPr>
          <p:cNvSpPr txBox="1">
            <a:spLocks/>
          </p:cNvSpPr>
          <p:nvPr/>
        </p:nvSpPr>
        <p:spPr>
          <a:xfrm>
            <a:off x="1243584" y="243840"/>
            <a:ext cx="9582912" cy="124358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accent1">
                    <a:lumMod val="75000"/>
                  </a:schemeClr>
                </a:solidFill>
                <a:latin typeface="Franklin Gothic Medium" panose="020B0603020102020204" pitchFamily="34" charset="0"/>
              </a:rPr>
              <a:t>Temporal Convolutional Neural Network for remote sensing time series classification</a:t>
            </a:r>
          </a:p>
        </p:txBody>
      </p:sp>
      <p:sp>
        <p:nvSpPr>
          <p:cNvPr id="4" name="Rectangle 3">
            <a:extLst>
              <a:ext uri="{FF2B5EF4-FFF2-40B4-BE49-F238E27FC236}">
                <a16:creationId xmlns:a16="http://schemas.microsoft.com/office/drawing/2014/main" id="{26201FC2-7772-FC08-1893-14626FC42B1B}"/>
              </a:ext>
            </a:extLst>
          </p:cNvPr>
          <p:cNvSpPr/>
          <p:nvPr/>
        </p:nvSpPr>
        <p:spPr>
          <a:xfrm>
            <a:off x="1511808" y="5797916"/>
            <a:ext cx="9546336" cy="954107"/>
          </a:xfrm>
          <a:prstGeom prst="rect">
            <a:avLst/>
          </a:prstGeom>
          <a:solidFill>
            <a:schemeClr val="bg1">
              <a:lumMod val="95000"/>
            </a:schemeClr>
          </a:solidFill>
        </p:spPr>
        <p:txBody>
          <a:bodyPr wrap="square">
            <a:spAutoFit/>
          </a:bodyPr>
          <a:lstStyle/>
          <a:p>
            <a:r>
              <a:rPr lang="en-US" sz="2800" dirty="0" err="1">
                <a:solidFill>
                  <a:schemeClr val="accent1">
                    <a:lumMod val="75000"/>
                  </a:schemeClr>
                </a:solidFill>
                <a:latin typeface="Franklin Gothic Book" panose="020B0503020102020204" pitchFamily="34" charset="0"/>
                <a:cs typeface="Calibri"/>
              </a:rPr>
              <a:t>TempCNN</a:t>
            </a:r>
            <a:r>
              <a:rPr lang="en-US" sz="2800" dirty="0">
                <a:solidFill>
                  <a:schemeClr val="accent1">
                    <a:lumMod val="75000"/>
                  </a:schemeClr>
                </a:solidFill>
                <a:latin typeface="Franklin Gothic Book" panose="020B0503020102020204" pitchFamily="34" charset="0"/>
                <a:cs typeface="Calibri"/>
              </a:rPr>
              <a:t>  measures short-term and long-term relations in time series</a:t>
            </a:r>
          </a:p>
        </p:txBody>
      </p:sp>
    </p:spTree>
    <p:extLst>
      <p:ext uri="{BB962C8B-B14F-4D97-AF65-F5344CB8AC3E}">
        <p14:creationId xmlns:p14="http://schemas.microsoft.com/office/powerpoint/2010/main" val="78785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FD5106-752C-A03D-69EE-2BC3D4A4502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12772" y="1499616"/>
            <a:ext cx="7456204" cy="35877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ACB0A8-C9C8-9C67-6B34-47813733AF38}"/>
              </a:ext>
            </a:extLst>
          </p:cNvPr>
          <p:cNvSpPr txBox="1">
            <a:spLocks/>
          </p:cNvSpPr>
          <p:nvPr/>
        </p:nvSpPr>
        <p:spPr>
          <a:xfrm>
            <a:off x="548640" y="243841"/>
            <a:ext cx="11143488" cy="7071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solidFill>
                  <a:schemeClr val="accent1">
                    <a:lumMod val="75000"/>
                  </a:schemeClr>
                </a:solidFill>
                <a:latin typeface="Franklin Gothic Medium" panose="020B0603020102020204" pitchFamily="34" charset="0"/>
              </a:rPr>
              <a:t>TempCNN</a:t>
            </a:r>
            <a:r>
              <a:rPr lang="en-US" sz="3600" dirty="0">
                <a:solidFill>
                  <a:schemeClr val="accent1">
                    <a:lumMod val="75000"/>
                  </a:schemeClr>
                </a:solidFill>
                <a:latin typeface="Franklin Gothic Medium" panose="020B0603020102020204" pitchFamily="34" charset="0"/>
              </a:rPr>
              <a:t> for remote sensing time series classification </a:t>
            </a:r>
          </a:p>
        </p:txBody>
      </p:sp>
      <p:sp>
        <p:nvSpPr>
          <p:cNvPr id="3" name="Rectangle 2">
            <a:extLst>
              <a:ext uri="{FF2B5EF4-FFF2-40B4-BE49-F238E27FC236}">
                <a16:creationId xmlns:a16="http://schemas.microsoft.com/office/drawing/2014/main" id="{E09C621E-84F7-5CB3-5363-FAC3D1278838}"/>
              </a:ext>
            </a:extLst>
          </p:cNvPr>
          <p:cNvSpPr/>
          <p:nvPr/>
        </p:nvSpPr>
        <p:spPr>
          <a:xfrm>
            <a:off x="1511808" y="5797916"/>
            <a:ext cx="9546336" cy="954107"/>
          </a:xfrm>
          <a:prstGeom prst="rect">
            <a:avLst/>
          </a:prstGeom>
          <a:solidFill>
            <a:schemeClr val="bg1">
              <a:lumMod val="95000"/>
            </a:schemeClr>
          </a:solidFill>
        </p:spPr>
        <p:txBody>
          <a:bodyPr wrap="square">
            <a:spAutoFit/>
          </a:bodyPr>
          <a:lstStyle/>
          <a:p>
            <a:r>
              <a:rPr lang="en-US" sz="2800" dirty="0">
                <a:solidFill>
                  <a:schemeClr val="accent1">
                    <a:lumMod val="75000"/>
                  </a:schemeClr>
                </a:solidFill>
                <a:latin typeface="Franklin Gothic Book" panose="020B0503020102020204" pitchFamily="34" charset="0"/>
                <a:cs typeface="Calibri"/>
              </a:rPr>
              <a:t>Each hidden layer captures different relations between elements of the time series</a:t>
            </a:r>
          </a:p>
        </p:txBody>
      </p:sp>
    </p:spTree>
    <p:extLst>
      <p:ext uri="{BB962C8B-B14F-4D97-AF65-F5344CB8AC3E}">
        <p14:creationId xmlns:p14="http://schemas.microsoft.com/office/powerpoint/2010/main" val="3833466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558657" y="363684"/>
            <a:ext cx="5022969" cy="1200329"/>
          </a:xfrm>
          <a:prstGeom prst="rect">
            <a:avLst/>
          </a:prstGeom>
          <a:noFill/>
        </p:spPr>
        <p:txBody>
          <a:bodyPr wrap="square">
            <a:spAutoFit/>
          </a:bodyPr>
          <a:lstStyle/>
          <a:p>
            <a:pPr algn="ctr">
              <a:spcAft>
                <a:spcPts val="600"/>
              </a:spcAft>
            </a:pPr>
            <a:r>
              <a:rPr lang="bg-BG" sz="3600" dirty="0">
                <a:solidFill>
                  <a:srgbClr val="19326C"/>
                </a:solidFill>
                <a:latin typeface="Franklin Gothic Medium" panose="020B0603020102020204" pitchFamily="34" charset="0"/>
                <a:cs typeface="Calibri"/>
              </a:rPr>
              <a:t>LULC </a:t>
            </a:r>
            <a:r>
              <a:rPr lang="en-US" sz="3600" dirty="0">
                <a:solidFill>
                  <a:srgbClr val="19326C"/>
                </a:solidFill>
                <a:latin typeface="Franklin Gothic Medium" panose="020B0603020102020204" pitchFamily="34" charset="0"/>
                <a:cs typeface="Calibri"/>
              </a:rPr>
              <a:t>c</a:t>
            </a:r>
            <a:r>
              <a:rPr lang="bg-BG" sz="3600" dirty="0" err="1">
                <a:solidFill>
                  <a:srgbClr val="19326C"/>
                </a:solidFill>
                <a:latin typeface="Franklin Gothic Medium" panose="020B0603020102020204" pitchFamily="34" charset="0"/>
                <a:cs typeface="Calibri"/>
              </a:rPr>
              <a:t>lassification</a:t>
            </a:r>
            <a:r>
              <a:rPr lang="en-US" sz="3600" dirty="0">
                <a:solidFill>
                  <a:srgbClr val="19326C"/>
                </a:solidFill>
                <a:latin typeface="Franklin Gothic Medium" panose="020B0603020102020204" pitchFamily="34" charset="0"/>
                <a:cs typeface="Calibri"/>
              </a:rPr>
              <a:t> using </a:t>
            </a:r>
            <a:r>
              <a:rPr lang="en-US" sz="3600" dirty="0" err="1">
                <a:solidFill>
                  <a:srgbClr val="19326C"/>
                </a:solidFill>
                <a:latin typeface="Franklin Gothic Medium" panose="020B0603020102020204" pitchFamily="34" charset="0"/>
                <a:cs typeface="Calibri"/>
              </a:rPr>
              <a:t>TempCNN</a:t>
            </a:r>
            <a:r>
              <a:rPr lang="en-US" sz="3600" dirty="0">
                <a:solidFill>
                  <a:srgbClr val="19326C"/>
                </a:solidFill>
                <a:latin typeface="Franklin Gothic Medium" panose="020B0603020102020204" pitchFamily="34" charset="0"/>
                <a:cs typeface="Calibri"/>
              </a:rPr>
              <a:t> </a:t>
            </a:r>
          </a:p>
        </p:txBody>
      </p:sp>
      <p:pic>
        <p:nvPicPr>
          <p:cNvPr id="7" name="Picture 2" descr="ch1_lulc">
            <a:extLst>
              <a:ext uri="{FF2B5EF4-FFF2-40B4-BE49-F238E27FC236}">
                <a16:creationId xmlns:a16="http://schemas.microsoft.com/office/drawing/2014/main" id="{AF69E82D-A9A4-CB47-A957-EF736740508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40956" y="234982"/>
            <a:ext cx="5359716" cy="64489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0F474673-B633-EB40-9D28-16E2E4743117}"/>
              </a:ext>
            </a:extLst>
          </p:cNvPr>
          <p:cNvSpPr>
            <a:spLocks noGrp="1"/>
          </p:cNvSpPr>
          <p:nvPr/>
        </p:nvSpPr>
        <p:spPr>
          <a:xfrm>
            <a:off x="781217" y="2298655"/>
            <a:ext cx="5800409" cy="3571731"/>
          </a:xfrm>
          <a:prstGeom prst="rect">
            <a:avLst/>
          </a:prstGeom>
          <a:solidFill>
            <a:srgbClr val="DEE6F0"/>
          </a:solidFill>
          <a:ln w="9525">
            <a:noFill/>
          </a:ln>
        </p:spPr>
        <p:txBody>
          <a:bodyPr/>
          <a:lstStyle>
            <a:lvl1pPr marL="286385" lvl="0" indent="-286385" algn="l" defTabSz="763270" eaLnBrk="1" fontAlgn="base" latinLnBrk="0" hangingPunct="1">
              <a:lnSpc>
                <a:spcPct val="100000"/>
              </a:lnSpc>
              <a:spcBef>
                <a:spcPts val="80"/>
              </a:spcBef>
              <a:spcAft>
                <a:spcPct val="0"/>
              </a:spcAft>
              <a:buChar char="•"/>
              <a:defRPr sz="2670" b="0" i="0" u="none" kern="1200" baseline="0">
                <a:solidFill>
                  <a:schemeClr val="tx1"/>
                </a:solidFill>
                <a:latin typeface="+mn-lt"/>
                <a:ea typeface="+mn-ea"/>
                <a:cs typeface="+mn-cs"/>
              </a:defRPr>
            </a:lvl1pPr>
            <a:lvl2pPr marL="620395" lvl="1" indent="-238760" algn="l" defTabSz="763270" eaLnBrk="1" fontAlgn="base" latinLnBrk="0" hangingPunct="1">
              <a:lnSpc>
                <a:spcPct val="100000"/>
              </a:lnSpc>
              <a:spcBef>
                <a:spcPts val="80"/>
              </a:spcBef>
              <a:spcAft>
                <a:spcPct val="0"/>
              </a:spcAft>
              <a:buChar char="–"/>
              <a:defRPr sz="2335" b="0" i="0" u="none" kern="1200" baseline="0">
                <a:solidFill>
                  <a:schemeClr val="tx1"/>
                </a:solidFill>
                <a:latin typeface="+mn-lt"/>
                <a:ea typeface="+mn-ea"/>
                <a:cs typeface="+mn-cs"/>
              </a:defRPr>
            </a:lvl2pPr>
            <a:lvl3pPr marL="953770" lvl="2" indent="-190500" algn="l" defTabSz="763270" eaLnBrk="1" fontAlgn="base" latinLnBrk="0" hangingPunct="1">
              <a:lnSpc>
                <a:spcPct val="100000"/>
              </a:lnSpc>
              <a:spcBef>
                <a:spcPts val="80"/>
              </a:spcBef>
              <a:spcAft>
                <a:spcPct val="0"/>
              </a:spcAft>
              <a:buChar char="•"/>
              <a:defRPr sz="2005" b="0" i="0" u="none" kern="1200" baseline="0">
                <a:solidFill>
                  <a:schemeClr val="tx1"/>
                </a:solidFill>
                <a:latin typeface="+mn-lt"/>
                <a:ea typeface="+mn-ea"/>
                <a:cs typeface="+mn-cs"/>
              </a:defRPr>
            </a:lvl3pPr>
            <a:lvl4pPr marL="1335405" lvl="3"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4pPr>
            <a:lvl5pPr marL="1717040" lvl="4"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5pPr>
            <a:lvl6pPr marL="2098675" lvl="5"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6pPr>
            <a:lvl7pPr marL="2480310" lvl="6"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7pPr>
            <a:lvl8pPr marL="2861945" lvl="7"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8pPr>
            <a:lvl9pPr marL="3243580" lvl="8"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9pPr>
          </a:lstStyle>
          <a:p>
            <a:pPr marL="0" indent="0">
              <a:lnSpc>
                <a:spcPct val="130000"/>
              </a:lnSpc>
              <a:buNone/>
            </a:pPr>
            <a:r>
              <a:rPr lang="bg-BG" altLang="en-US" sz="2800" noProof="1">
                <a:solidFill>
                  <a:schemeClr val="accent1">
                    <a:lumMod val="50000"/>
                  </a:schemeClr>
                </a:solidFill>
                <a:latin typeface="Franklin Gothic Book" panose="020B0503020102020204" pitchFamily="34" charset="0"/>
                <a:cs typeface="Latin Modern Sans" panose="00000500000000000000" charset="0"/>
              </a:rPr>
              <a:t>Cerrado biome</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 (</a:t>
            </a:r>
            <a:r>
              <a:rPr lang="bg-BG" altLang="en-US" sz="2800" noProof="1">
                <a:solidFill>
                  <a:schemeClr val="accent1">
                    <a:lumMod val="50000"/>
                  </a:schemeClr>
                </a:solidFill>
                <a:latin typeface="Franklin Gothic Book" panose="020B0503020102020204" pitchFamily="34" charset="0"/>
                <a:cs typeface="Latin Modern Sans" panose="00000500000000000000" charset="0"/>
              </a:rPr>
              <a:t>200 million h</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a)</a:t>
            </a:r>
            <a:endParaRPr lang="bg-BG" altLang="en-US" sz="2800" noProof="1">
              <a:solidFill>
                <a:schemeClr val="accent1">
                  <a:lumMod val="50000"/>
                </a:schemeClr>
              </a:solidFill>
              <a:latin typeface="Franklin Gothic Book" panose="020B0503020102020204" pitchFamily="34" charset="0"/>
              <a:cs typeface="Latin Modern Sans" panose="00000500000000000000" charset="0"/>
            </a:endParaRPr>
          </a:p>
          <a:p>
            <a:pPr marL="0" indent="0">
              <a:lnSpc>
                <a:spcPct val="130000"/>
              </a:lnSpc>
              <a:buNone/>
            </a:pPr>
            <a:r>
              <a:rPr lang="bg-BG" altLang="en-US" sz="2800" noProof="1">
                <a:solidFill>
                  <a:schemeClr val="accent1">
                    <a:lumMod val="50000"/>
                  </a:schemeClr>
                </a:solidFill>
                <a:latin typeface="Franklin Gothic Book" panose="020B0503020102020204" pitchFamily="34" charset="0"/>
                <a:cs typeface="Latin Modern Sans" panose="00000500000000000000" charset="0"/>
              </a:rPr>
              <a:t>LULC map for year 2018</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48,850 samples (TempCNN model) </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Landsat-8 16-day time series  </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8 TB processed in 24 hours</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10 LU</a:t>
            </a:r>
            <a:r>
              <a:rPr lang="bg-BG" altLang="en-US" sz="2800" noProof="1">
                <a:solidFill>
                  <a:schemeClr val="accent1">
                    <a:lumMod val="50000"/>
                  </a:schemeClr>
                </a:solidFill>
                <a:latin typeface="Franklin Gothic Book" panose="020B0503020102020204" pitchFamily="34" charset="0"/>
                <a:cs typeface="Latin Modern Sans" panose="00000500000000000000" charset="0"/>
              </a:rPr>
              <a:t>L</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C classes (86% accuracy)</a:t>
            </a:r>
          </a:p>
          <a:p>
            <a:pPr marL="0" indent="0">
              <a:lnSpc>
                <a:spcPct val="130000"/>
              </a:lnSpc>
              <a:buNone/>
            </a:pPr>
            <a:endParaRPr lang="en-US" altLang="en-US" sz="2800" noProof="1">
              <a:solidFill>
                <a:schemeClr val="accent1">
                  <a:lumMod val="50000"/>
                </a:schemeClr>
              </a:solidFill>
              <a:latin typeface="Franklin Gothic Book" panose="020B0503020102020204" pitchFamily="34" charset="0"/>
              <a:cs typeface="Latin Modern Sans" panose="00000500000000000000" charset="0"/>
            </a:endParaRPr>
          </a:p>
        </p:txBody>
      </p:sp>
      <p:pic>
        <p:nvPicPr>
          <p:cNvPr id="6" name="Google Shape;324;gd015da3983_1_248" descr="A picture containing text&#10;&#10;Description automatically generated">
            <a:extLst>
              <a:ext uri="{FF2B5EF4-FFF2-40B4-BE49-F238E27FC236}">
                <a16:creationId xmlns:a16="http://schemas.microsoft.com/office/drawing/2014/main" id="{AE634A5B-4893-5B48-820B-C1DD48CDC866}"/>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1839539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C76A1728-1395-928B-01F9-CEEB62C2B3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7172" y="1047454"/>
            <a:ext cx="9175898" cy="5049231"/>
          </a:xfrm>
          <a:prstGeom prst="rect">
            <a:avLst/>
          </a:prstGeom>
          <a:ln>
            <a:solidFill>
              <a:schemeClr val="tx2">
                <a:lumMod val="50000"/>
              </a:schemeClr>
            </a:solidFill>
          </a:ln>
        </p:spPr>
      </p:pic>
      <p:pic>
        <p:nvPicPr>
          <p:cNvPr id="77" name="Google Shape;324;gd015da3983_1_248" descr="A picture containing text&#10;&#10;Description automatically generated">
            <a:extLst>
              <a:ext uri="{FF2B5EF4-FFF2-40B4-BE49-F238E27FC236}">
                <a16:creationId xmlns:a16="http://schemas.microsoft.com/office/drawing/2014/main" id="{344CC7D6-C47E-7640-C286-948F5105AAF4}"/>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6107" y="39536"/>
            <a:ext cx="1290221" cy="1202294"/>
          </a:xfrm>
          <a:prstGeom prst="rect">
            <a:avLst/>
          </a:prstGeom>
          <a:noFill/>
          <a:ln>
            <a:noFill/>
          </a:ln>
        </p:spPr>
      </p:pic>
      <p:pic>
        <p:nvPicPr>
          <p:cNvPr id="78" name="Picture 2">
            <a:extLst>
              <a:ext uri="{FF2B5EF4-FFF2-40B4-BE49-F238E27FC236}">
                <a16:creationId xmlns:a16="http://schemas.microsoft.com/office/drawing/2014/main" id="{2B3B455E-D62D-BF2E-21F2-50709F63796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914657" y="-29390"/>
            <a:ext cx="992251" cy="98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 name="Rectangle 1">
            <a:extLst>
              <a:ext uri="{FF2B5EF4-FFF2-40B4-BE49-F238E27FC236}">
                <a16:creationId xmlns:a16="http://schemas.microsoft.com/office/drawing/2014/main" id="{E95DBCE8-89B3-3F55-D7B2-1558ABDA63CC}"/>
              </a:ext>
            </a:extLst>
          </p:cNvPr>
          <p:cNvSpPr txBox="1">
            <a:spLocks noChangeArrowheads="1"/>
          </p:cNvSpPr>
          <p:nvPr/>
        </p:nvSpPr>
        <p:spPr bwMode="auto">
          <a:xfrm>
            <a:off x="527051" y="125841"/>
            <a:ext cx="10966744" cy="762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marR="0" indent="0" algn="l" defTabSz="410751" rtl="0" eaLnBrk="0" fontAlgn="base" latinLnBrk="0" hangingPunct="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Calibri"/>
                <a:ea typeface="ＭＳ Ｐゴシック" charset="0"/>
                <a:cs typeface="Calibri"/>
                <a:sym typeface="Helvetica Light"/>
              </a:defRPr>
            </a:lvl1pPr>
            <a:lvl2pPr marL="0" marR="0" indent="160729"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2pPr>
            <a:lvl3pPr marL="0" marR="0" indent="321457"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3pPr>
            <a:lvl4pPr marL="0" marR="0" indent="482186"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4pPr>
            <a:lvl5pPr marL="0" marR="0" indent="642915"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5pPr>
            <a:lvl6pPr marL="457200" marR="0" indent="803643"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6pPr>
            <a:lvl7pPr marL="914400" marR="0" indent="964372"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7pPr>
            <a:lvl8pPr marL="1371600" marR="0" indent="1125101"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8pPr>
            <a:lvl9pPr marL="1828800" marR="0" indent="1285829"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9pPr>
          </a:lstStyle>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r>
              <a:rPr lang="pt-BR" sz="4000" b="0" kern="0" dirty="0" err="1">
                <a:solidFill>
                  <a:srgbClr val="003D6C"/>
                </a:solidFill>
                <a:latin typeface="Franklin Gothic Medium" panose="020B0603020102020204" pitchFamily="34" charset="0"/>
              </a:rPr>
              <a:t>Easy-to-learn</a:t>
            </a:r>
            <a:r>
              <a:rPr lang="pt-BR" sz="4000" b="0" kern="0" dirty="0">
                <a:solidFill>
                  <a:srgbClr val="003D6C"/>
                </a:solidFill>
                <a:latin typeface="Franklin Gothic Medium" panose="020B0603020102020204" pitchFamily="34" charset="0"/>
              </a:rPr>
              <a:t> API </a:t>
            </a:r>
          </a:p>
        </p:txBody>
      </p:sp>
      <p:sp>
        <p:nvSpPr>
          <p:cNvPr id="80" name="Rectangle 79">
            <a:extLst>
              <a:ext uri="{FF2B5EF4-FFF2-40B4-BE49-F238E27FC236}">
                <a16:creationId xmlns:a16="http://schemas.microsoft.com/office/drawing/2014/main" id="{A7739662-CF0A-7E98-A988-6A59578606D9}"/>
              </a:ext>
            </a:extLst>
          </p:cNvPr>
          <p:cNvSpPr/>
          <p:nvPr/>
        </p:nvSpPr>
        <p:spPr>
          <a:xfrm>
            <a:off x="1297172" y="6256298"/>
            <a:ext cx="9260958" cy="461665"/>
          </a:xfrm>
          <a:prstGeom prst="rect">
            <a:avLst/>
          </a:prstGeom>
          <a:solidFill>
            <a:srgbClr val="E8F0FF"/>
          </a:solidFill>
        </p:spPr>
        <p:txBody>
          <a:bodyPr wrap="square">
            <a:spAutoFit/>
          </a:bodyPr>
          <a:lstStyle/>
          <a:p>
            <a:pPr algn="ctr"/>
            <a:r>
              <a:rPr lang="en-US" sz="2400" dirty="0">
                <a:solidFill>
                  <a:srgbClr val="00467E"/>
                </a:solidFill>
                <a:latin typeface="Franklin Gothic Book" panose="020B0503020102020204" pitchFamily="34" charset="0"/>
                <a:cs typeface="Calibri"/>
              </a:rPr>
              <a:t>Target user community: Earth science experts</a:t>
            </a:r>
          </a:p>
        </p:txBody>
      </p:sp>
    </p:spTree>
    <p:extLst>
      <p:ext uri="{BB962C8B-B14F-4D97-AF65-F5344CB8AC3E}">
        <p14:creationId xmlns:p14="http://schemas.microsoft.com/office/powerpoint/2010/main" val="4223044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8832" y="3244035"/>
            <a:ext cx="4412724" cy="32025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26" name="Picture 2" descr="ESTORE+"/>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45000"/>
                    </a14:imgEffect>
                  </a14:imgLayer>
                </a14:imgProps>
              </a:ext>
              <a:ext uri="{28A0092B-C50C-407E-A947-70E740481C1C}">
                <a14:useLocalDpi xmlns:a14="http://schemas.microsoft.com/office/drawing/2010/main"/>
              </a:ext>
            </a:extLst>
          </a:blip>
          <a:srcRect/>
          <a:stretch>
            <a:fillRect/>
          </a:stretch>
        </p:blipFill>
        <p:spPr bwMode="auto">
          <a:xfrm>
            <a:off x="7918704" y="4968172"/>
            <a:ext cx="1478414" cy="277763"/>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45"/>
          <p:cNvSpPr/>
          <p:nvPr/>
        </p:nvSpPr>
        <p:spPr>
          <a:xfrm>
            <a:off x="2921652" y="1798522"/>
            <a:ext cx="1788952" cy="245196"/>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defTabSz="232172" hangingPunct="0">
              <a:defRPr>
                <a:latin typeface="Arial"/>
                <a:ea typeface="Arial"/>
                <a:cs typeface="Arial"/>
                <a:sym typeface="Arial"/>
              </a:defRPr>
            </a:pPr>
            <a:r>
              <a:rPr sz="1406" b="0" kern="0" dirty="0">
                <a:solidFill>
                  <a:srgbClr val="773F9B">
                    <a:lumOff val="-21524"/>
                  </a:srgbClr>
                </a:solidFill>
                <a:latin typeface="Franklin Gothic Book" panose="020B0503020102020204" pitchFamily="34" charset="0"/>
                <a:cs typeface="Arial"/>
                <a:sym typeface="Arial"/>
              </a:rPr>
              <a:t>section title </a:t>
            </a:r>
            <a:r>
              <a:rPr sz="1406" b="0" kern="0" dirty="0">
                <a:solidFill>
                  <a:srgbClr val="A6AAA9"/>
                </a:solidFill>
                <a:latin typeface="Franklin Gothic Book" panose="020B0503020102020204" pitchFamily="34" charset="0"/>
                <a:cs typeface="Arial"/>
                <a:sym typeface="Arial"/>
              </a:rPr>
              <a:t>/</a:t>
            </a:r>
            <a:r>
              <a:rPr sz="1406" b="0" kern="0" dirty="0">
                <a:solidFill>
                  <a:srgbClr val="000000"/>
                </a:solidFill>
                <a:latin typeface="Franklin Gothic Book" panose="020B0503020102020204" pitchFamily="34" charset="0"/>
                <a:cs typeface="Arial"/>
                <a:sym typeface="Arial"/>
              </a:rPr>
              <a:t> </a:t>
            </a:r>
            <a:r>
              <a:rPr sz="1406" b="0" kern="0" dirty="0">
                <a:solidFill>
                  <a:srgbClr val="0365C0"/>
                </a:solidFill>
                <a:latin typeface="Franklin Gothic Book" panose="020B0503020102020204" pitchFamily="34" charset="0"/>
                <a:cs typeface="Arial"/>
                <a:sym typeface="Arial"/>
              </a:rPr>
              <a:t>slide title</a:t>
            </a:r>
          </a:p>
        </p:txBody>
      </p:sp>
      <p:pic>
        <p:nvPicPr>
          <p:cNvPr id="10" name="Picture 7"/>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68832" y="823746"/>
            <a:ext cx="4262251" cy="25152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1"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70599" y="1053974"/>
            <a:ext cx="4545049" cy="23750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 name="Picture 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470599" y="3583946"/>
            <a:ext cx="4970319" cy="26802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 name="CaixaDeTexto 3"/>
          <p:cNvSpPr txBox="1">
            <a:spLocks noChangeArrowheads="1"/>
          </p:cNvSpPr>
          <p:nvPr/>
        </p:nvSpPr>
        <p:spPr bwMode="auto">
          <a:xfrm>
            <a:off x="3702336" y="6370654"/>
            <a:ext cx="5331144" cy="461665"/>
          </a:xfrm>
          <a:prstGeom prst="rect">
            <a:avLst/>
          </a:prstGeom>
          <a:noFill/>
          <a:ln>
            <a:noFill/>
          </a:ln>
        </p:spPr>
        <p:txBody>
          <a:bodyPr wrap="square">
            <a:spAutoFit/>
          </a:bodyPr>
          <a:lstStyle>
            <a:lvl1pPr eaLnBrk="0" hangingPunct="0">
              <a:defRPr sz="1400">
                <a:solidFill>
                  <a:schemeClr val="tx1"/>
                </a:solidFill>
                <a:latin typeface="Arial" charset="0"/>
                <a:ea typeface="Geneva"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algn="ctr" defTabSz="257175" fontAlgn="base">
              <a:spcBef>
                <a:spcPct val="0"/>
              </a:spcBef>
              <a:spcAft>
                <a:spcPct val="0"/>
              </a:spcAft>
              <a:defRPr/>
            </a:pPr>
            <a:r>
              <a:rPr lang="en-US" sz="2400" b="0" dirty="0">
                <a:solidFill>
                  <a:srgbClr val="0261A8"/>
                </a:solidFill>
                <a:latin typeface="Franklin Gothic Book" panose="020B0503020102020204" pitchFamily="34" charset="0"/>
                <a:cs typeface="Calibri"/>
                <a:sym typeface="Helvetica Light"/>
              </a:rPr>
              <a:t>https://</a:t>
            </a:r>
            <a:r>
              <a:rPr lang="en-US" sz="2400" b="0" dirty="0" err="1">
                <a:solidFill>
                  <a:srgbClr val="0261A8"/>
                </a:solidFill>
                <a:latin typeface="Franklin Gothic Book" panose="020B0503020102020204" pitchFamily="34" charset="0"/>
                <a:cs typeface="Calibri"/>
                <a:sym typeface="Helvetica Light"/>
              </a:rPr>
              <a:t>github.com</a:t>
            </a:r>
            <a:r>
              <a:rPr lang="en-US" sz="2400" b="0" dirty="0">
                <a:solidFill>
                  <a:srgbClr val="0261A8"/>
                </a:solidFill>
                <a:latin typeface="Franklin Gothic Book" panose="020B0503020102020204" pitchFamily="34" charset="0"/>
                <a:cs typeface="Calibri"/>
                <a:sym typeface="Helvetica Light"/>
              </a:rPr>
              <a:t>/e-sensing/sits</a:t>
            </a:r>
          </a:p>
        </p:txBody>
      </p:sp>
      <p:sp>
        <p:nvSpPr>
          <p:cNvPr id="17" name="Rectangle 1">
            <a:extLst>
              <a:ext uri="{FF2B5EF4-FFF2-40B4-BE49-F238E27FC236}">
                <a16:creationId xmlns:a16="http://schemas.microsoft.com/office/drawing/2014/main" id="{5534A9C8-A1A6-5C41-9512-5A08D2F64D86}"/>
              </a:ext>
            </a:extLst>
          </p:cNvPr>
          <p:cNvSpPr txBox="1">
            <a:spLocks noChangeArrowheads="1"/>
          </p:cNvSpPr>
          <p:nvPr/>
        </p:nvSpPr>
        <p:spPr>
          <a:xfrm>
            <a:off x="856874" y="135158"/>
            <a:ext cx="10761785" cy="428625"/>
          </a:xfrm>
          <a:prstGeom prst="rect">
            <a:avLst/>
          </a:prstGeom>
          <a:ln/>
        </p:spPr>
        <p:txBody>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a:tabLst>
                <a:tab pos="407194" algn="l"/>
                <a:tab pos="814388" algn="l"/>
                <a:tab pos="1221581" algn="l"/>
                <a:tab pos="1628775" algn="l"/>
                <a:tab pos="2035969" algn="l"/>
                <a:tab pos="2443163" algn="l"/>
                <a:tab pos="2850356" algn="l"/>
                <a:tab pos="3257550" algn="l"/>
                <a:tab pos="3664744" algn="l"/>
                <a:tab pos="4071938" algn="l"/>
                <a:tab pos="4479131" algn="l"/>
              </a:tabLst>
            </a:pPr>
            <a:r>
              <a:rPr lang="pt-BR" altLang="en-US" sz="4000" kern="0" dirty="0">
                <a:solidFill>
                  <a:schemeClr val="accent1">
                    <a:lumMod val="50000"/>
                  </a:schemeClr>
                </a:solidFill>
                <a:latin typeface="Franklin Gothic Book" panose="020B0503020102020204" pitchFamily="34" charset="0"/>
              </a:rPr>
              <a:t>SITS </a:t>
            </a:r>
            <a:r>
              <a:rPr lang="mr-IN" altLang="en-US" sz="4000" kern="0" dirty="0">
                <a:solidFill>
                  <a:schemeClr val="accent1">
                    <a:lumMod val="50000"/>
                  </a:schemeClr>
                </a:solidFill>
                <a:latin typeface="Franklin Gothic Book" panose="020B0503020102020204" pitchFamily="34" charset="0"/>
              </a:rPr>
              <a:t>–</a:t>
            </a:r>
            <a:r>
              <a:rPr lang="en-US" altLang="en-US" sz="4000" kern="0" dirty="0">
                <a:solidFill>
                  <a:schemeClr val="accent1">
                    <a:lumMod val="50000"/>
                  </a:schemeClr>
                </a:solidFill>
                <a:latin typeface="Franklin Gothic Book" panose="020B0503020102020204" pitchFamily="34" charset="0"/>
              </a:rPr>
              <a:t> </a:t>
            </a:r>
            <a:r>
              <a:rPr lang="pt-BR" altLang="en-US" sz="4000" kern="0" dirty="0" err="1">
                <a:solidFill>
                  <a:schemeClr val="accent1">
                    <a:lumMod val="50000"/>
                  </a:schemeClr>
                </a:solidFill>
                <a:latin typeface="Franklin Gothic Book" panose="020B0503020102020204" pitchFamily="34" charset="0"/>
              </a:rPr>
              <a:t>image</a:t>
            </a:r>
            <a:r>
              <a:rPr lang="pt-BR" altLang="en-US" sz="4000" kern="0" dirty="0">
                <a:solidFill>
                  <a:schemeClr val="accent1">
                    <a:lumMod val="50000"/>
                  </a:schemeClr>
                </a:solidFill>
                <a:latin typeface="Franklin Gothic Book" panose="020B0503020102020204" pitchFamily="34" charset="0"/>
              </a:rPr>
              <a:t> time series </a:t>
            </a:r>
            <a:r>
              <a:rPr lang="pt-BR" altLang="en-US" sz="4000" kern="0" dirty="0" err="1">
                <a:solidFill>
                  <a:schemeClr val="accent1">
                    <a:lumMod val="50000"/>
                  </a:schemeClr>
                </a:solidFill>
                <a:latin typeface="Franklin Gothic Book" panose="020B0503020102020204" pitchFamily="34" charset="0"/>
              </a:rPr>
              <a:t>analysis</a:t>
            </a:r>
            <a:r>
              <a:rPr lang="pt-BR" altLang="en-US" sz="4000" kern="0" dirty="0">
                <a:solidFill>
                  <a:schemeClr val="accent1">
                    <a:lumMod val="50000"/>
                  </a:schemeClr>
                </a:solidFill>
                <a:latin typeface="Franklin Gothic Book" panose="020B0503020102020204" pitchFamily="34" charset="0"/>
              </a:rPr>
              <a:t> in </a:t>
            </a:r>
            <a:r>
              <a:rPr lang="pt-BR" altLang="en-US" sz="4000" kern="0" dirty="0" err="1">
                <a:solidFill>
                  <a:schemeClr val="accent1">
                    <a:lumMod val="50000"/>
                  </a:schemeClr>
                </a:solidFill>
                <a:latin typeface="Franklin Gothic Book" panose="020B0503020102020204" pitchFamily="34" charset="0"/>
              </a:rPr>
              <a:t>R</a:t>
            </a:r>
            <a:endParaRPr lang="pt-BR" altLang="en-US" sz="4000" kern="0" dirty="0">
              <a:solidFill>
                <a:schemeClr val="accent1">
                  <a:lumMod val="50000"/>
                </a:schemeClr>
              </a:solidFill>
              <a:latin typeface="Franklin Gothic Book" panose="020B0503020102020204" pitchFamily="34" charset="0"/>
            </a:endParaRPr>
          </a:p>
        </p:txBody>
      </p:sp>
      <p:pic>
        <p:nvPicPr>
          <p:cNvPr id="12" name="Picture 11" descr="A close up of a sign&#10;&#10;Description automatically generated">
            <a:extLst>
              <a:ext uri="{FF2B5EF4-FFF2-40B4-BE49-F238E27FC236}">
                <a16:creationId xmlns:a16="http://schemas.microsoft.com/office/drawing/2014/main" id="{2964CDE6-5C5A-C649-9077-99E7BB750E3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36037" y="2646052"/>
            <a:ext cx="1642523" cy="1665283"/>
          </a:xfrm>
          <a:prstGeom prst="rect">
            <a:avLst/>
          </a:prstGeom>
        </p:spPr>
      </p:pic>
    </p:spTree>
    <p:extLst>
      <p:ext uri="{BB962C8B-B14F-4D97-AF65-F5344CB8AC3E}">
        <p14:creationId xmlns:p14="http://schemas.microsoft.com/office/powerpoint/2010/main" val="2477462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69EFA422-C99C-D84F-8607-9DBFF2A00E8A}"/>
              </a:ext>
            </a:extLst>
          </p:cNvPr>
          <p:cNvSpPr>
            <a:spLocks noGrp="1" noChangeArrowheads="1"/>
          </p:cNvSpPr>
          <p:nvPr>
            <p:ph type="title"/>
          </p:nvPr>
        </p:nvSpPr>
        <p:spPr bwMode="auto">
          <a:xfrm>
            <a:off x="1166456" y="1"/>
            <a:ext cx="9859088" cy="1241830"/>
          </a:xfrm>
        </p:spPr>
        <p:txBody>
          <a:bodyPr vert="horz" wrap="square" lIns="109545" tIns="54773" rIns="109545" bIns="54773" numCol="1" rtlCol="0" anchor="ctr" compatLnSpc="1">
            <a:prstTxWarp prst="textNoShape">
              <a:avLst/>
            </a:prstTxWarp>
            <a:normAutofit/>
          </a:bodyPr>
          <a:lstStyle/>
          <a:p>
            <a:pPr algn="ctr"/>
            <a:r>
              <a:rPr lang="en-US" altLang="en-US" dirty="0">
                <a:solidFill>
                  <a:srgbClr val="2A3E74"/>
                </a:solidFill>
                <a:latin typeface="Franklin Gothic Medium" panose="020B0603020102020204" pitchFamily="34" charset="0"/>
              </a:rPr>
              <a:t> SITS workflow</a:t>
            </a:r>
          </a:p>
        </p:txBody>
      </p:sp>
      <p:sp>
        <p:nvSpPr>
          <p:cNvPr id="5" name="Slide Number Placeholder 4">
            <a:extLst>
              <a:ext uri="{FF2B5EF4-FFF2-40B4-BE49-F238E27FC236}">
                <a16:creationId xmlns:a16="http://schemas.microsoft.com/office/drawing/2014/main" id="{401C5BC4-434D-F741-9089-634EEBFF3295}"/>
              </a:ext>
            </a:extLst>
          </p:cNvPr>
          <p:cNvSpPr>
            <a:spLocks noGrp="1"/>
          </p:cNvSpPr>
          <p:nvPr>
            <p:ph type="sldNum" sz="quarter" idx="12"/>
          </p:nvPr>
        </p:nvSpPr>
        <p:spPr/>
        <p:txBody>
          <a:bodyPr/>
          <a:lstStyle/>
          <a:p>
            <a:fld id="{DC8B7BE8-07D2-124D-9AF8-14779EEE36EE}" type="slidenum">
              <a:rPr lang="zh-CN" altLang="en-US"/>
              <a:pPr/>
              <a:t>58</a:t>
            </a:fld>
            <a:endParaRPr lang="zh-CN" altLang="en-US"/>
          </a:p>
        </p:txBody>
      </p:sp>
      <p:pic>
        <p:nvPicPr>
          <p:cNvPr id="6" name="Google Shape;324;gd015da3983_1_248" descr="A picture containing text&#10;&#10;Description automatically generated">
            <a:extLst>
              <a:ext uri="{FF2B5EF4-FFF2-40B4-BE49-F238E27FC236}">
                <a16:creationId xmlns:a16="http://schemas.microsoft.com/office/drawing/2014/main" id="{218D6ADD-34E6-834D-8753-983F0EF61FA7}"/>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6107" y="39536"/>
            <a:ext cx="1290221" cy="1202294"/>
          </a:xfrm>
          <a:prstGeom prst="rect">
            <a:avLst/>
          </a:prstGeom>
          <a:noFill/>
          <a:ln>
            <a:noFill/>
          </a:ln>
        </p:spPr>
      </p:pic>
      <p:pic>
        <p:nvPicPr>
          <p:cNvPr id="7" name="Picture 2">
            <a:extLst>
              <a:ext uri="{FF2B5EF4-FFF2-40B4-BE49-F238E27FC236}">
                <a16:creationId xmlns:a16="http://schemas.microsoft.com/office/drawing/2014/main" id="{5D946C0D-0EE3-5345-AAB9-BE22688E545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974678" y="14098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iagram&#10;&#10;Description automatically generated">
            <a:extLst>
              <a:ext uri="{FF2B5EF4-FFF2-40B4-BE49-F238E27FC236}">
                <a16:creationId xmlns:a16="http://schemas.microsoft.com/office/drawing/2014/main" id="{F0217F2A-2DEA-7B44-A05B-C6DD24B15D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50181" y="1129025"/>
            <a:ext cx="7786838" cy="54991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C76A1728-1395-928B-01F9-CEEB62C2B3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7172" y="1047454"/>
            <a:ext cx="9175898" cy="5049231"/>
          </a:xfrm>
          <a:prstGeom prst="rect">
            <a:avLst/>
          </a:prstGeom>
          <a:ln>
            <a:solidFill>
              <a:schemeClr val="tx2">
                <a:lumMod val="50000"/>
              </a:schemeClr>
            </a:solidFill>
          </a:ln>
        </p:spPr>
      </p:pic>
      <p:pic>
        <p:nvPicPr>
          <p:cNvPr id="77" name="Google Shape;324;gd015da3983_1_248" descr="A picture containing text&#10;&#10;Description automatically generated">
            <a:extLst>
              <a:ext uri="{FF2B5EF4-FFF2-40B4-BE49-F238E27FC236}">
                <a16:creationId xmlns:a16="http://schemas.microsoft.com/office/drawing/2014/main" id="{344CC7D6-C47E-7640-C286-948F5105AAF4}"/>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6107" y="39536"/>
            <a:ext cx="1290221" cy="1202294"/>
          </a:xfrm>
          <a:prstGeom prst="rect">
            <a:avLst/>
          </a:prstGeom>
          <a:noFill/>
          <a:ln>
            <a:noFill/>
          </a:ln>
        </p:spPr>
      </p:pic>
      <p:pic>
        <p:nvPicPr>
          <p:cNvPr id="78" name="Picture 2">
            <a:extLst>
              <a:ext uri="{FF2B5EF4-FFF2-40B4-BE49-F238E27FC236}">
                <a16:creationId xmlns:a16="http://schemas.microsoft.com/office/drawing/2014/main" id="{2B3B455E-D62D-BF2E-21F2-50709F63796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914657" y="-29390"/>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 name="Rectangle 1">
            <a:extLst>
              <a:ext uri="{FF2B5EF4-FFF2-40B4-BE49-F238E27FC236}">
                <a16:creationId xmlns:a16="http://schemas.microsoft.com/office/drawing/2014/main" id="{E95DBCE8-89B3-3F55-D7B2-1558ABDA63CC}"/>
              </a:ext>
            </a:extLst>
          </p:cNvPr>
          <p:cNvSpPr txBox="1">
            <a:spLocks noChangeArrowheads="1"/>
          </p:cNvSpPr>
          <p:nvPr/>
        </p:nvSpPr>
        <p:spPr bwMode="auto">
          <a:xfrm>
            <a:off x="527051" y="125841"/>
            <a:ext cx="10966744" cy="762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marR="0" indent="0" algn="l" defTabSz="410751" rtl="0" eaLnBrk="0" fontAlgn="base" latinLnBrk="0" hangingPunct="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Calibri"/>
                <a:ea typeface="ＭＳ Ｐゴシック" charset="0"/>
                <a:cs typeface="Calibri"/>
                <a:sym typeface="Helvetica Light"/>
              </a:defRPr>
            </a:lvl1pPr>
            <a:lvl2pPr marL="0" marR="0" indent="160729"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2pPr>
            <a:lvl3pPr marL="0" marR="0" indent="321457"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3pPr>
            <a:lvl4pPr marL="0" marR="0" indent="482186"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4pPr>
            <a:lvl5pPr marL="0" marR="0" indent="642915" algn="l" defTabSz="410751" rtl="0" eaLnBrk="0" fontAlgn="base" latinLnBrk="0" hangingPunct="0">
              <a:lnSpc>
                <a:spcPct val="100000"/>
              </a:lnSpc>
              <a:spcBef>
                <a:spcPct val="0"/>
              </a:spcBef>
              <a:spcAft>
                <a:spcPct val="0"/>
              </a:spcAft>
              <a:buClrTx/>
              <a:buSzTx/>
              <a:buFontTx/>
              <a:buNone/>
              <a:tabLst/>
              <a:defRPr sz="3400" b="1" i="0" u="none" strike="noStrike" cap="none" spc="0" baseline="0">
                <a:ln>
                  <a:noFill/>
                </a:ln>
                <a:solidFill>
                  <a:srgbClr val="003366"/>
                </a:solidFill>
                <a:uFillTx/>
                <a:latin typeface="Source Sans Pro" charset="0"/>
                <a:ea typeface="ＭＳ Ｐゴシック" charset="0"/>
                <a:cs typeface="Source Sans Pro" charset="0"/>
                <a:sym typeface="Helvetica Light"/>
              </a:defRPr>
            </a:lvl5pPr>
            <a:lvl6pPr marL="457200" marR="0" indent="803643"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6pPr>
            <a:lvl7pPr marL="914400" marR="0" indent="964372"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7pPr>
            <a:lvl8pPr marL="1371600" marR="0" indent="1125101"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8pPr>
            <a:lvl9pPr marL="1828800" marR="0" indent="1285829" algn="l" defTabSz="410751" rtl="0" fontAlgn="base" latinLnBrk="0">
              <a:lnSpc>
                <a:spcPct val="100000"/>
              </a:lnSpc>
              <a:spcBef>
                <a:spcPct val="0"/>
              </a:spcBef>
              <a:spcAft>
                <a:spcPct val="0"/>
              </a:spcAft>
              <a:buClrTx/>
              <a:buSzTx/>
              <a:buFontTx/>
              <a:buNone/>
              <a:tabLst/>
              <a:defRPr sz="3200" b="1" i="0" u="none" strike="noStrike" cap="none" spc="0" baseline="0">
                <a:ln>
                  <a:noFill/>
                </a:ln>
                <a:solidFill>
                  <a:srgbClr val="003366"/>
                </a:solidFill>
                <a:uFillTx/>
                <a:latin typeface="ZapfHumnst BT" pitchFamily="34" charset="0"/>
                <a:ea typeface="+mn-ea"/>
                <a:cs typeface="+mn-cs"/>
                <a:sym typeface="Helvetica Light"/>
              </a:defRPr>
            </a:lvl9pPr>
          </a:lstStyle>
          <a:p>
            <a:pPr algn="ctr">
              <a:tabLst>
                <a:tab pos="723900" algn="l"/>
                <a:tab pos="1447800" algn="l"/>
                <a:tab pos="2171700" algn="l"/>
                <a:tab pos="2895600" algn="l"/>
                <a:tab pos="3619500" algn="l"/>
                <a:tab pos="4343400" algn="l"/>
                <a:tab pos="5067300" algn="l"/>
                <a:tab pos="5791200" algn="l"/>
                <a:tab pos="6515100" algn="l"/>
                <a:tab pos="7239000" algn="l"/>
                <a:tab pos="7962900" algn="l"/>
              </a:tabLst>
            </a:pPr>
            <a:r>
              <a:rPr lang="pt-BR" sz="4000" b="0" kern="0" dirty="0" err="1">
                <a:solidFill>
                  <a:srgbClr val="003D6C"/>
                </a:solidFill>
                <a:latin typeface="Franklin Gothic Medium" panose="020B0603020102020204" pitchFamily="34" charset="0"/>
              </a:rPr>
              <a:t>Easy-to-learn</a:t>
            </a:r>
            <a:r>
              <a:rPr lang="pt-BR" sz="4000" b="0" kern="0" dirty="0">
                <a:solidFill>
                  <a:srgbClr val="003D6C"/>
                </a:solidFill>
                <a:latin typeface="Franklin Gothic Medium" panose="020B0603020102020204" pitchFamily="34" charset="0"/>
              </a:rPr>
              <a:t> API </a:t>
            </a:r>
          </a:p>
        </p:txBody>
      </p:sp>
      <p:sp>
        <p:nvSpPr>
          <p:cNvPr id="80" name="Rectangle 79">
            <a:extLst>
              <a:ext uri="{FF2B5EF4-FFF2-40B4-BE49-F238E27FC236}">
                <a16:creationId xmlns:a16="http://schemas.microsoft.com/office/drawing/2014/main" id="{A7739662-CF0A-7E98-A988-6A59578606D9}"/>
              </a:ext>
            </a:extLst>
          </p:cNvPr>
          <p:cNvSpPr/>
          <p:nvPr/>
        </p:nvSpPr>
        <p:spPr>
          <a:xfrm>
            <a:off x="1297172" y="6256298"/>
            <a:ext cx="9260958" cy="461665"/>
          </a:xfrm>
          <a:prstGeom prst="rect">
            <a:avLst/>
          </a:prstGeom>
          <a:solidFill>
            <a:srgbClr val="E8F0FF"/>
          </a:solidFill>
        </p:spPr>
        <p:txBody>
          <a:bodyPr wrap="square">
            <a:spAutoFit/>
          </a:bodyPr>
          <a:lstStyle/>
          <a:p>
            <a:pPr algn="ctr"/>
            <a:r>
              <a:rPr lang="en-US" sz="2400" dirty="0">
                <a:solidFill>
                  <a:srgbClr val="00467E"/>
                </a:solidFill>
                <a:latin typeface="Franklin Gothic Book" panose="020B0503020102020204" pitchFamily="34" charset="0"/>
                <a:cs typeface="Calibri"/>
              </a:rPr>
              <a:t>Target user community: Earth science experts</a:t>
            </a:r>
          </a:p>
        </p:txBody>
      </p:sp>
    </p:spTree>
    <p:extLst>
      <p:ext uri="{BB962C8B-B14F-4D97-AF65-F5344CB8AC3E}">
        <p14:creationId xmlns:p14="http://schemas.microsoft.com/office/powerpoint/2010/main" val="185681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740096-477D-0848-89B4-96A000D5B2DE}"/>
              </a:ext>
            </a:extLst>
          </p:cNvPr>
          <p:cNvSpPr>
            <a:spLocks noGrp="1"/>
          </p:cNvSpPr>
          <p:nvPr>
            <p:ph type="title"/>
          </p:nvPr>
        </p:nvSpPr>
        <p:spPr>
          <a:xfrm>
            <a:off x="576708" y="298452"/>
            <a:ext cx="10972801" cy="1143001"/>
          </a:xfrm>
        </p:spPr>
        <p:txBody>
          <a:bodyPr>
            <a:normAutofit/>
          </a:bodyPr>
          <a:lstStyle/>
          <a:p>
            <a:pPr algn="ctr"/>
            <a:r>
              <a:rPr lang="en-US" dirty="0">
                <a:solidFill>
                  <a:srgbClr val="004375"/>
                </a:solidFill>
                <a:latin typeface="Franklin Gothic Medium" panose="020B0603020102020204" pitchFamily="34" charset="0"/>
                <a:ea typeface="Franklin Gothic Book" charset="0"/>
                <a:cs typeface="Franklin Gothic Book" charset="0"/>
              </a:rPr>
              <a:t>What the global EO community needs</a:t>
            </a:r>
            <a:endParaRPr lang="en-CH" dirty="0">
              <a:latin typeface="Franklin Gothic Medium" panose="020B0603020102020204" pitchFamily="34" charset="0"/>
            </a:endParaRPr>
          </a:p>
        </p:txBody>
      </p:sp>
      <p:sp>
        <p:nvSpPr>
          <p:cNvPr id="13" name="Rectangle 4"/>
          <p:cNvSpPr>
            <a:spLocks noGrp="1" noChangeArrowheads="1"/>
          </p:cNvSpPr>
          <p:nvPr>
            <p:ph type="body" sz="half" idx="4294967295"/>
          </p:nvPr>
        </p:nvSpPr>
        <p:spPr>
          <a:xfrm>
            <a:off x="8528521" y="5152576"/>
            <a:ext cx="3105150" cy="917575"/>
          </a:xfrm>
          <a:prstGeom prst="rect">
            <a:avLst/>
          </a:prstGeom>
          <a:solidFill>
            <a:srgbClr val="E8F0FF"/>
          </a:solidFill>
        </p:spPr>
        <p:txBody>
          <a:bodyPr>
            <a:noAutofit/>
          </a:bodyPr>
          <a:lstStyle/>
          <a:p>
            <a:pPr marL="0" indent="0" algn="ctr">
              <a:buNone/>
            </a:pPr>
            <a:r>
              <a:rPr lang="en-US" dirty="0">
                <a:solidFill>
                  <a:srgbClr val="19326C"/>
                </a:solidFill>
                <a:latin typeface="Franklin Gothic Book" panose="020B0503020102020204" pitchFamily="34" charset="0"/>
                <a:ea typeface="Calibri" charset="0"/>
                <a:cs typeface="Calibri" charset="0"/>
              </a:rPr>
              <a:t>C</a:t>
            </a:r>
            <a:r>
              <a:rPr lang="en-US" sz="2800" dirty="0">
                <a:solidFill>
                  <a:srgbClr val="19326C"/>
                </a:solidFill>
                <a:latin typeface="Franklin Gothic Book" panose="020B0503020102020204" pitchFamily="34" charset="0"/>
                <a:ea typeface="Calibri" charset="0"/>
                <a:cs typeface="Calibri" charset="0"/>
              </a:rPr>
              <a:t>loud </a:t>
            </a:r>
          </a:p>
          <a:p>
            <a:pPr marL="0" indent="0" algn="ctr">
              <a:buNone/>
            </a:pPr>
            <a:r>
              <a:rPr lang="en-US" sz="2800" dirty="0">
                <a:solidFill>
                  <a:srgbClr val="19326C"/>
                </a:solidFill>
                <a:latin typeface="Franklin Gothic Book" panose="020B0503020102020204" pitchFamily="34" charset="0"/>
                <a:ea typeface="Calibri" charset="0"/>
                <a:cs typeface="Calibri" charset="0"/>
              </a:rPr>
              <a:t>platforms</a:t>
            </a:r>
          </a:p>
        </p:txBody>
      </p:sp>
      <p:sp>
        <p:nvSpPr>
          <p:cNvPr id="17" name="Rectangle 4"/>
          <p:cNvSpPr>
            <a:spLocks noGrp="1" noChangeArrowheads="1"/>
          </p:cNvSpPr>
          <p:nvPr>
            <p:ph type="body" sz="half" idx="4294967295"/>
          </p:nvPr>
        </p:nvSpPr>
        <p:spPr>
          <a:xfrm>
            <a:off x="4439816" y="5164388"/>
            <a:ext cx="3114675" cy="917575"/>
          </a:xfrm>
          <a:prstGeom prst="rect">
            <a:avLst/>
          </a:prstGeom>
          <a:solidFill>
            <a:srgbClr val="E8F0FF"/>
          </a:solidFill>
        </p:spPr>
        <p:txBody>
          <a:bodyPr>
            <a:noAutofit/>
          </a:bodyPr>
          <a:lstStyle/>
          <a:p>
            <a:pPr marL="0" indent="0" algn="ctr">
              <a:buNone/>
            </a:pPr>
            <a:r>
              <a:rPr lang="en-US" sz="2800" dirty="0">
                <a:solidFill>
                  <a:srgbClr val="19326C"/>
                </a:solidFill>
                <a:latin typeface="Franklin Gothic Book" panose="020B0503020102020204" pitchFamily="34" charset="0"/>
                <a:ea typeface="Calibri" charset="0"/>
                <a:cs typeface="Calibri" charset="0"/>
              </a:rPr>
              <a:t>Reusable, shared knowledge</a:t>
            </a:r>
          </a:p>
        </p:txBody>
      </p:sp>
      <p:pic>
        <p:nvPicPr>
          <p:cNvPr id="8" name="Picture 7">
            <a:extLst>
              <a:ext uri="{FF2B5EF4-FFF2-40B4-BE49-F238E27FC236}">
                <a16:creationId xmlns:a16="http://schemas.microsoft.com/office/drawing/2014/main" id="{F8D0CE5A-101B-6241-8E0C-7F3D283D94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3973" y="1582391"/>
            <a:ext cx="3784053" cy="3222332"/>
          </a:xfrm>
          <a:prstGeom prst="rect">
            <a:avLst/>
          </a:prstGeom>
        </p:spPr>
      </p:pic>
      <p:sp>
        <p:nvSpPr>
          <p:cNvPr id="41" name="Rectangle 4">
            <a:extLst>
              <a:ext uri="{FF2B5EF4-FFF2-40B4-BE49-F238E27FC236}">
                <a16:creationId xmlns:a16="http://schemas.microsoft.com/office/drawing/2014/main" id="{93160459-0F6F-154D-AF90-DAE6653ACD90}"/>
              </a:ext>
            </a:extLst>
          </p:cNvPr>
          <p:cNvSpPr txBox="1">
            <a:spLocks noChangeArrowheads="1"/>
          </p:cNvSpPr>
          <p:nvPr/>
        </p:nvSpPr>
        <p:spPr>
          <a:xfrm>
            <a:off x="609600" y="5176637"/>
            <a:ext cx="3113257" cy="917138"/>
          </a:xfrm>
          <a:prstGeom prst="rect">
            <a:avLst/>
          </a:prstGeom>
          <a:solidFill>
            <a:srgbClr val="E8F0FF"/>
          </a:solidFill>
        </p:spPr>
        <p:txBody>
          <a:bodyPr>
            <a:noAutofit/>
          </a:bodyPr>
          <a:lst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a:lstStyle>
          <a:p>
            <a:pPr marL="0" marR="0" lvl="0" indent="0" algn="ctr" defTabSz="410751" rtl="0" eaLnBrk="1" fontAlgn="base" latinLnBrk="0" hangingPunct="1">
              <a:lnSpc>
                <a:spcPct val="100000"/>
              </a:lnSpc>
              <a:spcBef>
                <a:spcPts val="2953"/>
              </a:spcBef>
              <a:spcAft>
                <a:spcPts val="0"/>
              </a:spcAft>
              <a:buClrTx/>
              <a:buSzPct val="75000"/>
              <a:buFontTx/>
              <a:buNone/>
              <a:tabLst/>
              <a:defRPr/>
            </a:pPr>
            <a:r>
              <a:rPr kumimoji="0" lang="en-US" sz="2800" u="none" strike="noStrike" kern="0" cap="none" spc="0" normalizeH="0" baseline="0" noProof="0" dirty="0">
                <a:ln>
                  <a:noFill/>
                </a:ln>
                <a:solidFill>
                  <a:srgbClr val="19326C"/>
                </a:solidFill>
                <a:effectLst/>
                <a:uLnTx/>
                <a:uFillTx/>
                <a:latin typeface="Franklin Gothic Book" panose="020B0503020102020204" pitchFamily="34" charset="0"/>
                <a:ea typeface="Calibri" charset="0"/>
                <a:cs typeface="Calibri" charset="0"/>
                <a:sym typeface="Helvetica Light"/>
              </a:rPr>
              <a:t>Empowered institutions</a:t>
            </a:r>
          </a:p>
        </p:txBody>
      </p:sp>
      <p:pic>
        <p:nvPicPr>
          <p:cNvPr id="46" name="Picture 45">
            <a:extLst>
              <a:ext uri="{FF2B5EF4-FFF2-40B4-BE49-F238E27FC236}">
                <a16:creationId xmlns:a16="http://schemas.microsoft.com/office/drawing/2014/main" id="{B7A0F48D-D1CB-474F-B5D5-3311EDD0C0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4402" y="1562454"/>
            <a:ext cx="3784054" cy="3222333"/>
          </a:xfrm>
          <a:prstGeom prst="rect">
            <a:avLst/>
          </a:prstGeom>
        </p:spPr>
      </p:pic>
      <p:grpSp>
        <p:nvGrpSpPr>
          <p:cNvPr id="5" name="Group 4">
            <a:extLst>
              <a:ext uri="{FF2B5EF4-FFF2-40B4-BE49-F238E27FC236}">
                <a16:creationId xmlns:a16="http://schemas.microsoft.com/office/drawing/2014/main" id="{3D812A13-A8BF-FA40-8C8F-1925BEC05F1A}"/>
              </a:ext>
            </a:extLst>
          </p:cNvPr>
          <p:cNvGrpSpPr/>
          <p:nvPr/>
        </p:nvGrpSpPr>
        <p:grpSpPr>
          <a:xfrm>
            <a:off x="8233546" y="1452660"/>
            <a:ext cx="3695102" cy="3377940"/>
            <a:chOff x="8233546" y="1452660"/>
            <a:chExt cx="3695102" cy="3377940"/>
          </a:xfrm>
        </p:grpSpPr>
        <p:sp>
          <p:nvSpPr>
            <p:cNvPr id="4" name="AutoShape 20"/>
            <p:cNvSpPr>
              <a:spLocks noChangeArrowheads="1"/>
            </p:cNvSpPr>
            <p:nvPr/>
          </p:nvSpPr>
          <p:spPr bwMode="auto">
            <a:xfrm>
              <a:off x="8233546" y="1452660"/>
              <a:ext cx="3695102" cy="3377940"/>
            </a:xfrm>
            <a:prstGeom prst="can">
              <a:avLst>
                <a:gd name="adj" fmla="val 25000"/>
              </a:avLst>
            </a:prstGeom>
            <a:gradFill rotWithShape="0">
              <a:gsLst>
                <a:gs pos="0">
                  <a:srgbClr val="CC9900"/>
                </a:gs>
                <a:gs pos="50000">
                  <a:srgbClr val="E3C774"/>
                </a:gs>
                <a:gs pos="100000">
                  <a:srgbClr val="CC9900"/>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506" b="0" u="sng" strike="noStrike" kern="1200" cap="none" spc="0" normalizeH="0" baseline="0" noProof="0" dirty="0">
                <a:ln>
                  <a:noFill/>
                </a:ln>
                <a:solidFill>
                  <a:srgbClr val="53585F"/>
                </a:solidFill>
                <a:effectLst/>
                <a:uLnTx/>
                <a:uFillTx/>
                <a:latin typeface="Franklin Gothic Book" panose="020B0503020102020204" pitchFamily="34" charset="0"/>
                <a:ea typeface="MS PGothic" panose="020B0600070205080204" pitchFamily="34" charset="-128"/>
              </a:endParaRPr>
            </a:p>
          </p:txBody>
        </p:sp>
        <p:pic>
          <p:nvPicPr>
            <p:cNvPr id="25" name="Imagem 8">
              <a:extLst>
                <a:ext uri="{FF2B5EF4-FFF2-40B4-BE49-F238E27FC236}">
                  <a16:creationId xmlns:a16="http://schemas.microsoft.com/office/drawing/2014/main" id="{4D25B3A9-E7B2-D84B-85AD-D21B573FB5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73215" y="2420888"/>
              <a:ext cx="2815763" cy="2062906"/>
            </a:xfrm>
            <a:prstGeom prst="rect">
              <a:avLst/>
            </a:prstGeom>
          </p:spPr>
        </p:pic>
      </p:grpSp>
      <p:sp>
        <p:nvSpPr>
          <p:cNvPr id="12" name="Text Box 2">
            <a:extLst>
              <a:ext uri="{FF2B5EF4-FFF2-40B4-BE49-F238E27FC236}">
                <a16:creationId xmlns:a16="http://schemas.microsoft.com/office/drawing/2014/main" id="{24047508-75F9-CC4A-A58A-1FF1EFCCECB7}"/>
              </a:ext>
            </a:extLst>
          </p:cNvPr>
          <p:cNvSpPr txBox="1">
            <a:spLocks noChangeArrowheads="1"/>
          </p:cNvSpPr>
          <p:nvPr/>
        </p:nvSpPr>
        <p:spPr bwMode="auto">
          <a:xfrm>
            <a:off x="10272464" y="0"/>
            <a:ext cx="1907213" cy="304673"/>
          </a:xfrm>
          <a:prstGeom prst="rect">
            <a:avLst/>
          </a:prstGeom>
          <a:noFill/>
          <a:ln>
            <a:noFill/>
          </a:ln>
        </p:spPr>
        <p:txBody>
          <a:bodyPr wrap="square" lIns="82271" tIns="41135" rIns="82271" bIns="4113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440" b="0" u="none" dirty="0">
                <a:solidFill>
                  <a:schemeClr val="accent1">
                    <a:lumMod val="75000"/>
                  </a:schemeClr>
                </a:solidFill>
                <a:latin typeface="Franklin Gothic Book" panose="020B0503020102020204" pitchFamily="34" charset="0"/>
                <a:cs typeface="Franklin Gothic Book Regular" charset="0"/>
              </a:rPr>
              <a:t>images: </a:t>
            </a:r>
            <a:r>
              <a:rPr lang="en-US" sz="1440" b="0" u="none" dirty="0" err="1">
                <a:solidFill>
                  <a:schemeClr val="accent1">
                    <a:lumMod val="75000"/>
                  </a:schemeClr>
                </a:solidFill>
                <a:latin typeface="Franklin Gothic Book" panose="020B0503020102020204" pitchFamily="34" charset="0"/>
                <a:cs typeface="Franklin Gothic Book Regular" charset="0"/>
              </a:rPr>
              <a:t>shutterstock</a:t>
            </a:r>
            <a:endParaRPr lang="en-US" sz="1440" b="0" u="none" dirty="0">
              <a:solidFill>
                <a:schemeClr val="accent1">
                  <a:lumMod val="75000"/>
                </a:schemeClr>
              </a:solidFill>
              <a:latin typeface="Franklin Gothic Book" panose="020B0503020102020204" pitchFamily="34" charset="0"/>
              <a:cs typeface="Franklin Gothic Book Regular" charset="0"/>
            </a:endParaRPr>
          </a:p>
        </p:txBody>
      </p:sp>
    </p:spTree>
    <p:extLst>
      <p:ext uri="{BB962C8B-B14F-4D97-AF65-F5344CB8AC3E}">
        <p14:creationId xmlns:p14="http://schemas.microsoft.com/office/powerpoint/2010/main" val="3410870129"/>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2636D-2592-2545-96FA-A7ED393C1285}"/>
              </a:ext>
            </a:extLst>
          </p:cNvPr>
          <p:cNvPicPr>
            <a:picLocks noChangeAspect="1"/>
          </p:cNvPicPr>
          <p:nvPr/>
        </p:nvPicPr>
        <p:blipFill>
          <a:blip r:embed="rId3"/>
          <a:stretch>
            <a:fillRect/>
          </a:stretch>
        </p:blipFill>
        <p:spPr>
          <a:xfrm>
            <a:off x="1538946" y="260648"/>
            <a:ext cx="9179103" cy="6010242"/>
          </a:xfrm>
          <a:prstGeom prst="rect">
            <a:avLst/>
          </a:prstGeom>
        </p:spPr>
      </p:pic>
      <p:sp>
        <p:nvSpPr>
          <p:cNvPr id="2" name="Title 1">
            <a:extLst>
              <a:ext uri="{FF2B5EF4-FFF2-40B4-BE49-F238E27FC236}">
                <a16:creationId xmlns:a16="http://schemas.microsoft.com/office/drawing/2014/main" id="{81A3FFCE-4406-8242-9803-C962481C6206}"/>
              </a:ext>
            </a:extLst>
          </p:cNvPr>
          <p:cNvSpPr>
            <a:spLocks noGrp="1"/>
          </p:cNvSpPr>
          <p:nvPr>
            <p:ph type="title"/>
          </p:nvPr>
        </p:nvSpPr>
        <p:spPr>
          <a:xfrm>
            <a:off x="1513817" y="6206"/>
            <a:ext cx="9139238" cy="692696"/>
          </a:xfrm>
          <a:solidFill>
            <a:srgbClr val="E8F0FF"/>
          </a:solidFill>
        </p:spPr>
        <p:txBody>
          <a:bodyPr>
            <a:noAutofit/>
          </a:bodyPr>
          <a:lstStyle/>
          <a:p>
            <a:r>
              <a:rPr lang="en-US" sz="3200" dirty="0"/>
              <a:t>SITS equivalent to Google Earth Engine</a:t>
            </a:r>
          </a:p>
        </p:txBody>
      </p:sp>
      <p:sp>
        <p:nvSpPr>
          <p:cNvPr id="4" name="Retângulo 3">
            <a:extLst>
              <a:ext uri="{FF2B5EF4-FFF2-40B4-BE49-F238E27FC236}">
                <a16:creationId xmlns:a16="http://schemas.microsoft.com/office/drawing/2014/main" id="{CF773CB2-D9A0-A345-977F-4044F68E7950}"/>
              </a:ext>
            </a:extLst>
          </p:cNvPr>
          <p:cNvSpPr/>
          <p:nvPr/>
        </p:nvSpPr>
        <p:spPr>
          <a:xfrm>
            <a:off x="1693667" y="1792125"/>
            <a:ext cx="8779538" cy="3385542"/>
          </a:xfrm>
          <a:prstGeom prst="rect">
            <a:avLst/>
          </a:prstGeom>
          <a:solidFill>
            <a:srgbClr val="DEEBF7"/>
          </a:solidFill>
        </p:spPr>
        <p:txBody>
          <a:bodyPr wrap="square">
            <a:spAutoFit/>
          </a:bodyPr>
          <a:lstStyle/>
          <a:p>
            <a:pPr algn="l"/>
            <a:r>
              <a:rPr lang="pt-BR" sz="1600" b="0" u="none" dirty="0">
                <a:solidFill>
                  <a:srgbClr val="7F0001"/>
                </a:solidFill>
                <a:latin typeface="IBMPlexMono" panose="020B0509050203000203" pitchFamily="49" charset="77"/>
                <a:cs typeface="Consolas" panose="020B0609020204030204" pitchFamily="49" charset="0"/>
              </a:rPr>
              <a:t>// </a:t>
            </a:r>
            <a:r>
              <a:rPr lang="pt-BR" sz="1600" b="0" u="none" dirty="0" err="1">
                <a:solidFill>
                  <a:srgbClr val="7F0001"/>
                </a:solidFill>
                <a:latin typeface="IBMPlexMono" panose="020B0509050203000203" pitchFamily="49" charset="77"/>
                <a:cs typeface="Consolas" panose="020B0609020204030204" pitchFamily="49" charset="0"/>
              </a:rPr>
              <a:t>select</a:t>
            </a:r>
            <a:r>
              <a:rPr lang="pt-BR" sz="1600" b="0" u="none" dirty="0">
                <a:solidFill>
                  <a:srgbClr val="7F0001"/>
                </a:solidFill>
                <a:latin typeface="IBMPlexMono" panose="020B0509050203000203" pitchFamily="49" charset="77"/>
                <a:cs typeface="Consolas" panose="020B0609020204030204" pitchFamily="49" charset="0"/>
              </a:rPr>
              <a:t> </a:t>
            </a:r>
            <a:r>
              <a:rPr lang="pt-BR" sz="1600" b="0" u="none" dirty="0" err="1">
                <a:solidFill>
                  <a:srgbClr val="7F0001"/>
                </a:solidFill>
                <a:latin typeface="IBMPlexMono" panose="020B0509050203000203" pitchFamily="49" charset="77"/>
                <a:cs typeface="Consolas" panose="020B0609020204030204" pitchFamily="49" charset="0"/>
              </a:rPr>
              <a:t>an</a:t>
            </a:r>
            <a:r>
              <a:rPr lang="pt-BR" sz="1600" b="0" u="none" dirty="0">
                <a:solidFill>
                  <a:srgbClr val="7F0001"/>
                </a:solidFill>
                <a:latin typeface="IBMPlexMono" panose="020B0509050203000203" pitchFamily="49" charset="77"/>
                <a:cs typeface="Consolas" panose="020B0609020204030204" pitchFamily="49" charset="0"/>
              </a:rPr>
              <a:t> </a:t>
            </a:r>
            <a:r>
              <a:rPr lang="pt-BR" sz="1600" b="0" u="none" dirty="0" err="1">
                <a:solidFill>
                  <a:srgbClr val="7F0001"/>
                </a:solidFill>
                <a:latin typeface="IBMPlexMono" panose="020B0509050203000203" pitchFamily="49" charset="77"/>
                <a:cs typeface="Consolas" panose="020B0609020204030204" pitchFamily="49" charset="0"/>
              </a:rPr>
              <a:t>image</a:t>
            </a:r>
            <a:r>
              <a:rPr lang="pt-BR" sz="1600" b="0" u="none" dirty="0">
                <a:solidFill>
                  <a:srgbClr val="7F0001"/>
                </a:solidFill>
                <a:latin typeface="IBMPlexMono" panose="020B0509050203000203" pitchFamily="49" charset="77"/>
                <a:cs typeface="Consolas" panose="020B0609020204030204" pitchFamily="49" charset="0"/>
              </a:rPr>
              <a:t> </a:t>
            </a:r>
            <a:r>
              <a:rPr lang="pt-BR" sz="1600" b="0" u="none" dirty="0" err="1">
                <a:solidFill>
                  <a:srgbClr val="7F0001"/>
                </a:solidFill>
                <a:latin typeface="IBMPlexMono" panose="020B0509050203000203" pitchFamily="49" charset="77"/>
                <a:cs typeface="Consolas" panose="020B0609020204030204" pitchFamily="49" charset="0"/>
              </a:rPr>
              <a:t>collection</a:t>
            </a:r>
            <a:endParaRPr lang="pt-BR" sz="1600" b="0" u="none" dirty="0">
              <a:solidFill>
                <a:srgbClr val="7F0001"/>
              </a:solidFill>
              <a:latin typeface="IBMPlexMono" panose="020B0509050203000203" pitchFamily="49" charset="77"/>
              <a:cs typeface="Consolas" panose="020B0609020204030204" pitchFamily="49" charset="0"/>
            </a:endParaRPr>
          </a:p>
          <a:p>
            <a:r>
              <a:rPr lang="pt-BR" sz="1600" dirty="0">
                <a:solidFill>
                  <a:srgbClr val="004375"/>
                </a:solidFill>
                <a:latin typeface="IBMPlexMono" panose="020B0509050203000203" pitchFamily="49" charset="77"/>
                <a:cs typeface="Consolas" panose="020B0609020204030204" pitchFamily="49" charset="0"/>
              </a:rPr>
              <a:t>l</a:t>
            </a:r>
            <a:r>
              <a:rPr lang="pt-BR" sz="1600" b="0" u="none" dirty="0">
                <a:solidFill>
                  <a:srgbClr val="004375"/>
                </a:solidFill>
                <a:latin typeface="IBMPlexMono" panose="020B0509050203000203" pitchFamily="49" charset="77"/>
                <a:cs typeface="Consolas" panose="020B0609020204030204" pitchFamily="49" charset="0"/>
              </a:rPr>
              <a:t>8_cube = </a:t>
            </a:r>
            <a:r>
              <a:rPr lang="pt-BR" sz="1600" b="0" u="none" dirty="0" err="1">
                <a:solidFill>
                  <a:srgbClr val="004375"/>
                </a:solidFill>
                <a:latin typeface="IBMPlexMono" panose="020B0509050203000203" pitchFamily="49" charset="77"/>
                <a:cs typeface="Consolas" panose="020B0609020204030204" pitchFamily="49" charset="0"/>
              </a:rPr>
              <a:t>sits_cube</a:t>
            </a:r>
            <a:r>
              <a:rPr lang="pt-BR" sz="1600" b="0" u="none" dirty="0">
                <a:solidFill>
                  <a:srgbClr val="004375"/>
                </a:solidFill>
                <a:latin typeface="IBMPlexMono" panose="020B0509050203000203" pitchFamily="49" charset="77"/>
                <a:cs typeface="Consolas" panose="020B0609020204030204" pitchFamily="49" charset="0"/>
              </a:rPr>
              <a:t>(</a:t>
            </a:r>
            <a:r>
              <a:rPr lang="pt-BR" sz="1600" b="0" u="none" dirty="0" err="1">
                <a:solidFill>
                  <a:srgbClr val="004375"/>
                </a:solidFill>
                <a:latin typeface="IBMPlexMono" panose="020B0509050203000203" pitchFamily="49" charset="77"/>
                <a:cs typeface="Consolas" panose="020B0609020204030204" pitchFamily="49" charset="0"/>
              </a:rPr>
              <a:t>source</a:t>
            </a:r>
            <a:r>
              <a:rPr lang="pt-BR" sz="1600" b="0" u="none" dirty="0">
                <a:solidFill>
                  <a:srgbClr val="004375"/>
                </a:solidFill>
                <a:latin typeface="IBMPlexMono" panose="020B0509050203000203" pitchFamily="49" charset="77"/>
                <a:cs typeface="Consolas" panose="020B0609020204030204" pitchFamily="49" charset="0"/>
              </a:rPr>
              <a:t> = </a:t>
            </a:r>
            <a:r>
              <a:rPr lang="pt-BR" sz="1600" dirty="0">
                <a:solidFill>
                  <a:srgbClr val="004375"/>
                </a:solidFill>
                <a:latin typeface="IBMPlexMono" panose="020B0509050203000203" pitchFamily="49" charset="77"/>
                <a:cs typeface="Consolas" panose="020B0609020204030204" pitchFamily="49" charset="0"/>
              </a:rPr>
              <a:t>'</a:t>
            </a:r>
            <a:r>
              <a:rPr lang="pt-BR" sz="1600" b="0" u="none" dirty="0">
                <a:solidFill>
                  <a:srgbClr val="004375"/>
                </a:solidFill>
                <a:latin typeface="IBMPlexMono" panose="020B0509050203000203" pitchFamily="49" charset="77"/>
                <a:cs typeface="Consolas" panose="020B0609020204030204" pitchFamily="49" charset="0"/>
              </a:rPr>
              <a:t>MSPC</a:t>
            </a:r>
            <a:r>
              <a:rPr lang="pt-BR" sz="1600" dirty="0">
                <a:solidFill>
                  <a:srgbClr val="004375"/>
                </a:solidFill>
                <a:latin typeface="IBMPlexMono" panose="020B0509050203000203" pitchFamily="49" charset="77"/>
                <a:cs typeface="Consolas" panose="020B0609020204030204" pitchFamily="49" charset="0"/>
              </a:rPr>
              <a:t>'</a:t>
            </a:r>
            <a:r>
              <a:rPr lang="pt-BR" sz="1600" b="0" u="none" dirty="0">
                <a:solidFill>
                  <a:srgbClr val="004375"/>
                </a:solidFill>
                <a:latin typeface="IBMPlexMono" panose="020B0509050203000203" pitchFamily="49" charset="77"/>
                <a:cs typeface="Consolas" panose="020B0609020204030204" pitchFamily="49" charset="0"/>
              </a:rPr>
              <a:t>, </a:t>
            </a:r>
          </a:p>
          <a:p>
            <a:r>
              <a:rPr lang="pt-BR" sz="1600" dirty="0">
                <a:solidFill>
                  <a:srgbClr val="004375"/>
                </a:solidFill>
                <a:latin typeface="IBMPlexMono" panose="020B0509050203000203" pitchFamily="49" charset="77"/>
                <a:cs typeface="Consolas" panose="020B0609020204030204" pitchFamily="49" charset="0"/>
              </a:rPr>
              <a:t>                    </a:t>
            </a:r>
            <a:r>
              <a:rPr lang="pt-BR" sz="1600" b="0" u="none" dirty="0" err="1">
                <a:solidFill>
                  <a:srgbClr val="004375"/>
                </a:solidFill>
                <a:latin typeface="IBMPlexMono" panose="020B0509050203000203" pitchFamily="49" charset="77"/>
                <a:cs typeface="Consolas" panose="020B0609020204030204" pitchFamily="49" charset="0"/>
              </a:rPr>
              <a:t>collection</a:t>
            </a:r>
            <a:r>
              <a:rPr lang="pt-BR" sz="1600" b="0" u="none" dirty="0">
                <a:solidFill>
                  <a:srgbClr val="004375"/>
                </a:solidFill>
                <a:latin typeface="IBMPlexMono" panose="020B0509050203000203" pitchFamily="49" charset="77"/>
                <a:cs typeface="Consolas" panose="020B0609020204030204" pitchFamily="49" charset="0"/>
              </a:rPr>
              <a:t> </a:t>
            </a:r>
            <a:r>
              <a:rPr lang="pt-BR" sz="1600" dirty="0">
                <a:solidFill>
                  <a:srgbClr val="004375"/>
                </a:solidFill>
                <a:latin typeface="IBMPlexMono" panose="020B0509050203000203" pitchFamily="49" charset="77"/>
                <a:cs typeface="Consolas" panose="020B0609020204030204" pitchFamily="49" charset="0"/>
              </a:rPr>
              <a:t>= 'LANDSAT-8-C2-L2',</a:t>
            </a:r>
          </a:p>
          <a:p>
            <a:r>
              <a:rPr lang="pt-BR" sz="1600" dirty="0">
                <a:solidFill>
                  <a:srgbClr val="004375"/>
                </a:solidFill>
                <a:latin typeface="IBMPlexMono" panose="020B0509050203000203" pitchFamily="49" charset="77"/>
                <a:cs typeface="Consolas" panose="020B0609020204030204" pitchFamily="49" charset="0"/>
              </a:rPr>
              <a:t>                    tiles = '232067',</a:t>
            </a:r>
          </a:p>
          <a:p>
            <a:r>
              <a:rPr lang="pt-BR" sz="1600" dirty="0">
                <a:solidFill>
                  <a:srgbClr val="004375"/>
                </a:solidFill>
                <a:latin typeface="IBMPlexMono" panose="020B0509050203000203" pitchFamily="49" charset="77"/>
                <a:cs typeface="Consolas" panose="020B0609020204030204" pitchFamily="49" charset="0"/>
              </a:rPr>
              <a:t>                    </a:t>
            </a:r>
            <a:r>
              <a:rPr lang="pt-BR" sz="1600" dirty="0" err="1">
                <a:solidFill>
                  <a:srgbClr val="004375"/>
                </a:solidFill>
                <a:latin typeface="IBMPlexMono" panose="020B0509050203000203" pitchFamily="49" charset="77"/>
                <a:cs typeface="Consolas" panose="020B0609020204030204" pitchFamily="49" charset="0"/>
              </a:rPr>
              <a:t>start_date</a:t>
            </a:r>
            <a:r>
              <a:rPr lang="pt-BR" sz="1600" dirty="0">
                <a:solidFill>
                  <a:srgbClr val="004375"/>
                </a:solidFill>
                <a:latin typeface="IBMPlexMono" panose="020B0509050203000203" pitchFamily="49" charset="77"/>
                <a:cs typeface="Consolas" panose="020B0609020204030204" pitchFamily="49" charset="0"/>
              </a:rPr>
              <a:t> = '2016-01-01’,</a:t>
            </a:r>
          </a:p>
          <a:p>
            <a:r>
              <a:rPr lang="pt-BR" sz="1600" dirty="0">
                <a:solidFill>
                  <a:srgbClr val="004375"/>
                </a:solidFill>
                <a:latin typeface="IBMPlexMono" panose="020B0509050203000203" pitchFamily="49" charset="77"/>
                <a:cs typeface="Consolas" panose="020B0609020204030204" pitchFamily="49" charset="0"/>
              </a:rPr>
              <a:t>                    </a:t>
            </a:r>
            <a:r>
              <a:rPr lang="pt-BR" sz="1600" dirty="0" err="1">
                <a:solidFill>
                  <a:srgbClr val="004375"/>
                </a:solidFill>
                <a:latin typeface="IBMPlexMono" panose="020B0509050203000203" pitchFamily="49" charset="77"/>
                <a:cs typeface="Consolas" panose="020B0609020204030204" pitchFamily="49" charset="0"/>
              </a:rPr>
              <a:t>end_date</a:t>
            </a:r>
            <a:r>
              <a:rPr lang="pt-BR" sz="1600" dirty="0">
                <a:solidFill>
                  <a:srgbClr val="004375"/>
                </a:solidFill>
                <a:latin typeface="IBMPlexMono" panose="020B0509050203000203" pitchFamily="49" charset="77"/>
                <a:cs typeface="Consolas" panose="020B0609020204030204" pitchFamily="49" charset="0"/>
              </a:rPr>
              <a:t> = '2016-12-31’)</a:t>
            </a:r>
            <a:endParaRPr lang="pt-BR" sz="1600" b="0" u="none" dirty="0">
              <a:solidFill>
                <a:srgbClr val="004375"/>
              </a:solidFill>
              <a:latin typeface="IBMPlexMono" panose="020B0509050203000203" pitchFamily="49" charset="77"/>
              <a:cs typeface="Consolas" panose="020B0609020204030204" pitchFamily="49" charset="0"/>
            </a:endParaRPr>
          </a:p>
          <a:p>
            <a:pPr algn="l"/>
            <a:endParaRPr lang="pt-BR" sz="1600" b="0" u="none" dirty="0">
              <a:solidFill>
                <a:schemeClr val="accent2">
                  <a:lumMod val="50000"/>
                </a:schemeClr>
              </a:solidFill>
              <a:latin typeface="IBMPlexMono" panose="020B0509050203000203" pitchFamily="49" charset="77"/>
              <a:cs typeface="Consolas" panose="020B0609020204030204" pitchFamily="49" charset="0"/>
            </a:endParaRPr>
          </a:p>
          <a:p>
            <a:pPr algn="l"/>
            <a:r>
              <a:rPr lang="pt-BR" sz="1600" b="0" u="none" dirty="0">
                <a:solidFill>
                  <a:srgbClr val="7F0001"/>
                </a:solidFill>
                <a:latin typeface="IBMPlexMono" panose="020B0509050203000203" pitchFamily="49" charset="77"/>
                <a:cs typeface="Consolas" panose="020B0609020204030204" pitchFamily="49" charset="0"/>
              </a:rPr>
              <a:t>// </a:t>
            </a:r>
            <a:r>
              <a:rPr lang="pt-BR" sz="1600" b="0" u="none" dirty="0" err="1">
                <a:solidFill>
                  <a:srgbClr val="7F0001"/>
                </a:solidFill>
                <a:latin typeface="IBMPlexMono" panose="020B0509050203000203" pitchFamily="49" charset="77"/>
                <a:cs typeface="Consolas" panose="020B0609020204030204" pitchFamily="49" charset="0"/>
              </a:rPr>
              <a:t>get</a:t>
            </a:r>
            <a:r>
              <a:rPr lang="pt-BR" sz="1600" b="0" u="none" dirty="0">
                <a:solidFill>
                  <a:srgbClr val="7F0001"/>
                </a:solidFill>
                <a:latin typeface="IBMPlexMono" panose="020B0509050203000203" pitchFamily="49" charset="77"/>
                <a:cs typeface="Consolas" panose="020B0609020204030204" pitchFamily="49" charset="0"/>
              </a:rPr>
              <a:t> a </a:t>
            </a:r>
            <a:r>
              <a:rPr lang="pt-BR" sz="1600" b="0" u="none" dirty="0" err="1">
                <a:solidFill>
                  <a:srgbClr val="7F0001"/>
                </a:solidFill>
                <a:latin typeface="IBMPlexMono" panose="020B0509050203000203" pitchFamily="49" charset="77"/>
                <a:cs typeface="Consolas" panose="020B0609020204030204" pitchFamily="49" charset="0"/>
              </a:rPr>
              <a:t>regularized</a:t>
            </a:r>
            <a:r>
              <a:rPr lang="pt-BR" sz="1600" b="0" u="none" dirty="0">
                <a:solidFill>
                  <a:srgbClr val="7F0001"/>
                </a:solidFill>
                <a:latin typeface="IBMPlexMono" panose="020B0509050203000203" pitchFamily="49" charset="77"/>
                <a:cs typeface="Consolas" panose="020B0609020204030204" pitchFamily="49" charset="0"/>
              </a:rPr>
              <a:t> data cube</a:t>
            </a:r>
          </a:p>
          <a:p>
            <a:pPr algn="l"/>
            <a:r>
              <a:rPr lang="pt-BR" sz="1600" b="0" u="none" dirty="0">
                <a:solidFill>
                  <a:srgbClr val="004375"/>
                </a:solidFill>
                <a:latin typeface="IBMPlexMono" panose="020B0509050203000203" pitchFamily="49" charset="77"/>
                <a:cs typeface="Consolas" panose="020B0609020204030204" pitchFamily="49" charset="0"/>
              </a:rPr>
              <a:t>l8_cube_reg = </a:t>
            </a:r>
            <a:r>
              <a:rPr lang="pt-BR" sz="1600" b="0" u="none" dirty="0" err="1">
                <a:solidFill>
                  <a:srgbClr val="004375"/>
                </a:solidFill>
                <a:latin typeface="IBMPlexMono" panose="020B0509050203000203" pitchFamily="49" charset="77"/>
                <a:cs typeface="Consolas" panose="020B0609020204030204" pitchFamily="49" charset="0"/>
              </a:rPr>
              <a:t>sits_regularize</a:t>
            </a:r>
            <a:r>
              <a:rPr lang="pt-BR" sz="1600" b="0" u="none" dirty="0">
                <a:solidFill>
                  <a:srgbClr val="004375"/>
                </a:solidFill>
                <a:latin typeface="IBMPlexMono" panose="020B0509050203000203" pitchFamily="49" charset="77"/>
                <a:cs typeface="Consolas" panose="020B0609020204030204" pitchFamily="49" charset="0"/>
              </a:rPr>
              <a:t>(l8_cube, </a:t>
            </a:r>
            <a:r>
              <a:rPr lang="pt-BR" sz="1600" b="0" u="none" dirty="0" err="1">
                <a:solidFill>
                  <a:srgbClr val="004375"/>
                </a:solidFill>
                <a:latin typeface="IBMPlexMono" panose="020B0509050203000203" pitchFamily="49" charset="77"/>
                <a:cs typeface="Consolas" panose="020B0609020204030204" pitchFamily="49" charset="0"/>
              </a:rPr>
              <a:t>period</a:t>
            </a:r>
            <a:r>
              <a:rPr lang="pt-BR" sz="1600" b="0" u="none" dirty="0">
                <a:solidFill>
                  <a:srgbClr val="004375"/>
                </a:solidFill>
                <a:latin typeface="IBMPlexMono" panose="020B0509050203000203" pitchFamily="49" charset="77"/>
                <a:cs typeface="Consolas" panose="020B0609020204030204" pitchFamily="49" charset="0"/>
              </a:rPr>
              <a:t> = “P16D”, res = 30)</a:t>
            </a:r>
          </a:p>
          <a:p>
            <a:pPr algn="l"/>
            <a:endParaRPr lang="pt-BR" sz="1600" b="0" u="none" dirty="0">
              <a:solidFill>
                <a:srgbClr val="004375"/>
              </a:solidFill>
              <a:latin typeface="IBMPlexMono" panose="020B0509050203000203" pitchFamily="49" charset="77"/>
              <a:cs typeface="Consolas" panose="020B0609020204030204" pitchFamily="49" charset="0"/>
            </a:endParaRPr>
          </a:p>
          <a:p>
            <a:r>
              <a:rPr lang="pt-BR" sz="1600" b="0" u="none" dirty="0">
                <a:solidFill>
                  <a:srgbClr val="7F0001"/>
                </a:solidFill>
                <a:latin typeface="IBMPlexMono" panose="020B0509050203000203" pitchFamily="49" charset="77"/>
                <a:cs typeface="Consolas" panose="020B0609020204030204" pitchFamily="49" charset="0"/>
              </a:rPr>
              <a:t>// Compute </a:t>
            </a:r>
            <a:r>
              <a:rPr lang="pt-BR" sz="1600" b="0" u="none" dirty="0" err="1">
                <a:solidFill>
                  <a:srgbClr val="7F0001"/>
                </a:solidFill>
                <a:latin typeface="IBMPlexMono" panose="020B0509050203000203" pitchFamily="49" charset="77"/>
                <a:cs typeface="Consolas" panose="020B0609020204030204" pitchFamily="49" charset="0"/>
              </a:rPr>
              <a:t>the</a:t>
            </a:r>
            <a:r>
              <a:rPr lang="pt-BR" sz="1600" b="0" u="none" dirty="0">
                <a:solidFill>
                  <a:srgbClr val="7F0001"/>
                </a:solidFill>
                <a:latin typeface="IBMPlexMono" panose="020B0509050203000203" pitchFamily="49" charset="77"/>
                <a:cs typeface="Consolas" panose="020B0609020204030204" pitchFamily="49" charset="0"/>
              </a:rPr>
              <a:t> </a:t>
            </a:r>
            <a:r>
              <a:rPr lang="pt-BR" sz="1600" b="0" u="none" dirty="0" err="1">
                <a:solidFill>
                  <a:srgbClr val="7F0001"/>
                </a:solidFill>
                <a:latin typeface="IBMPlexMono" panose="020B0509050203000203" pitchFamily="49" charset="77"/>
                <a:cs typeface="Consolas" panose="020B0609020204030204" pitchFamily="49" charset="0"/>
              </a:rPr>
              <a:t>Normalized</a:t>
            </a:r>
            <a:r>
              <a:rPr lang="pt-BR" sz="1600" b="0" u="none" dirty="0">
                <a:solidFill>
                  <a:srgbClr val="7F0001"/>
                </a:solidFill>
                <a:latin typeface="IBMPlexMono" panose="020B0509050203000203" pitchFamily="49" charset="77"/>
                <a:cs typeface="Consolas" panose="020B0609020204030204" pitchFamily="49" charset="0"/>
              </a:rPr>
              <a:t> </a:t>
            </a:r>
            <a:r>
              <a:rPr lang="pt-BR" sz="1600" b="0" u="none" dirty="0" err="1">
                <a:solidFill>
                  <a:srgbClr val="7F0001"/>
                </a:solidFill>
                <a:latin typeface="IBMPlexMono" panose="020B0509050203000203" pitchFamily="49" charset="77"/>
                <a:cs typeface="Consolas" panose="020B0609020204030204" pitchFamily="49" charset="0"/>
              </a:rPr>
              <a:t>Difference</a:t>
            </a:r>
            <a:r>
              <a:rPr lang="pt-BR" sz="1600" b="0" u="none" dirty="0">
                <a:solidFill>
                  <a:srgbClr val="7F0001"/>
                </a:solidFill>
                <a:latin typeface="IBMPlexMono" panose="020B0509050203000203" pitchFamily="49" charset="77"/>
                <a:cs typeface="Consolas" panose="020B0609020204030204" pitchFamily="49" charset="0"/>
              </a:rPr>
              <a:t> </a:t>
            </a:r>
            <a:r>
              <a:rPr lang="pt-BR" sz="1600" b="0" u="none" dirty="0" err="1">
                <a:solidFill>
                  <a:srgbClr val="7F0001"/>
                </a:solidFill>
                <a:latin typeface="IBMPlexMono" panose="020B0509050203000203" pitchFamily="49" charset="77"/>
                <a:cs typeface="Consolas" panose="020B0609020204030204" pitchFamily="49" charset="0"/>
              </a:rPr>
              <a:t>Vegetation</a:t>
            </a:r>
            <a:r>
              <a:rPr lang="pt-BR" sz="1600" b="0" u="none" dirty="0">
                <a:solidFill>
                  <a:srgbClr val="7F0001"/>
                </a:solidFill>
                <a:latin typeface="IBMPlexMono" panose="020B0509050203000203" pitchFamily="49" charset="77"/>
                <a:cs typeface="Consolas" panose="020B0609020204030204" pitchFamily="49" charset="0"/>
              </a:rPr>
              <a:t> Index (NDVI).</a:t>
            </a:r>
            <a:br>
              <a:rPr lang="pt-BR" sz="1600" b="0" u="none" dirty="0">
                <a:solidFill>
                  <a:srgbClr val="004375"/>
                </a:solidFill>
                <a:latin typeface="IBMPlexMono" panose="020B0509050203000203" pitchFamily="49" charset="77"/>
                <a:cs typeface="Consolas" panose="020B0609020204030204" pitchFamily="49" charset="0"/>
              </a:rPr>
            </a:br>
            <a:r>
              <a:rPr lang="pt-BR" sz="1600" dirty="0">
                <a:solidFill>
                  <a:srgbClr val="004375"/>
                </a:solidFill>
                <a:latin typeface="IBMPlexMono" panose="020B0509050203000203" pitchFamily="49" charset="77"/>
                <a:cs typeface="Consolas" panose="020B0609020204030204" pitchFamily="49" charset="0"/>
              </a:rPr>
              <a:t>l8_cube_reg = </a:t>
            </a:r>
            <a:r>
              <a:rPr lang="pt-BR" sz="1600" dirty="0" err="1">
                <a:solidFill>
                  <a:srgbClr val="004375"/>
                </a:solidFill>
                <a:latin typeface="IBMPlexMono" panose="020B0509050203000203" pitchFamily="49" charset="77"/>
                <a:cs typeface="Consolas" panose="020B0609020204030204" pitchFamily="49" charset="0"/>
              </a:rPr>
              <a:t>sits_apply</a:t>
            </a:r>
            <a:r>
              <a:rPr lang="pt-BR" sz="1600" dirty="0">
                <a:solidFill>
                  <a:srgbClr val="004375"/>
                </a:solidFill>
                <a:latin typeface="IBMPlexMono" panose="020B0509050203000203" pitchFamily="49" charset="77"/>
                <a:cs typeface="Consolas" panose="020B0609020204030204" pitchFamily="49" charset="0"/>
              </a:rPr>
              <a:t>(l8_cube_reg, NDVI = (B05 – B04)/(B05 + B04))</a:t>
            </a:r>
          </a:p>
          <a:p>
            <a:endParaRPr lang="pt-BR" b="0" u="none" dirty="0">
              <a:solidFill>
                <a:srgbClr val="004375"/>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950359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35FC00-5C2B-D045-83AA-E525286410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18958" y="660882"/>
            <a:ext cx="3379073" cy="3317370"/>
          </a:xfrm>
          <a:prstGeom prst="rect">
            <a:avLst/>
          </a:prstGeom>
        </p:spPr>
      </p:pic>
      <p:pic>
        <p:nvPicPr>
          <p:cNvPr id="4" name="Picture 3">
            <a:extLst>
              <a:ext uri="{FF2B5EF4-FFF2-40B4-BE49-F238E27FC236}">
                <a16:creationId xmlns:a16="http://schemas.microsoft.com/office/drawing/2014/main" id="{1C04B673-37E8-3F42-B792-54346896BF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3156" y="656087"/>
            <a:ext cx="3539156" cy="3317370"/>
          </a:xfrm>
          <a:prstGeom prst="rect">
            <a:avLst/>
          </a:prstGeom>
        </p:spPr>
      </p:pic>
      <p:pic>
        <p:nvPicPr>
          <p:cNvPr id="7" name="Picture 6">
            <a:extLst>
              <a:ext uri="{FF2B5EF4-FFF2-40B4-BE49-F238E27FC236}">
                <a16:creationId xmlns:a16="http://schemas.microsoft.com/office/drawing/2014/main" id="{80C588B9-3B26-6843-996B-8E64E4D0AE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888" y="656087"/>
            <a:ext cx="3539157" cy="3344802"/>
          </a:xfrm>
          <a:prstGeom prst="rect">
            <a:avLst/>
          </a:prstGeom>
        </p:spPr>
      </p:pic>
      <p:sp>
        <p:nvSpPr>
          <p:cNvPr id="8" name="Title 1">
            <a:extLst>
              <a:ext uri="{FF2B5EF4-FFF2-40B4-BE49-F238E27FC236}">
                <a16:creationId xmlns:a16="http://schemas.microsoft.com/office/drawing/2014/main" id="{DEA494D0-C150-8946-B1AF-03D1F6FF7CF8}"/>
              </a:ext>
            </a:extLst>
          </p:cNvPr>
          <p:cNvSpPr txBox="1">
            <a:spLocks/>
          </p:cNvSpPr>
          <p:nvPr/>
        </p:nvSpPr>
        <p:spPr>
          <a:xfrm>
            <a:off x="2926494" y="1061139"/>
            <a:ext cx="6172201" cy="448929"/>
          </a:xfrm>
          <a:prstGeom prst="rect">
            <a:avLst/>
          </a:prstGeom>
        </p:spPr>
        <p:txBody>
          <a:bodyPr>
            <a:normAutofit fontScale="97500"/>
          </a:bodyPr>
          <a:lstStyle>
            <a:lvl1pPr algn="ctr" defTabSz="685800" rtl="0" eaLnBrk="1" latinLnBrk="0" hangingPunct="1">
              <a:lnSpc>
                <a:spcPct val="90000"/>
              </a:lnSpc>
              <a:spcBef>
                <a:spcPct val="0"/>
              </a:spcBef>
              <a:buNone/>
              <a:defRPr sz="3600" b="1" i="0" kern="1200">
                <a:solidFill>
                  <a:srgbClr val="003D6C"/>
                </a:solidFill>
                <a:latin typeface="Proxima Nova Lt" panose="02000506030000020004" pitchFamily="2" charset="77"/>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endParaRPr kumimoji="0" lang="en-US" sz="2700" b="0" i="0" u="none" strike="noStrike" kern="1200" cap="none" spc="0" normalizeH="0" baseline="0" noProof="0" dirty="0">
              <a:ln>
                <a:noFill/>
              </a:ln>
              <a:solidFill>
                <a:srgbClr val="003D6C"/>
              </a:solidFill>
              <a:effectLst/>
              <a:uLnTx/>
              <a:uFillTx/>
              <a:latin typeface="Franklin Gothic Book" panose="020B0503020102020204" pitchFamily="34" charset="0"/>
            </a:endParaRPr>
          </a:p>
        </p:txBody>
      </p:sp>
      <p:sp>
        <p:nvSpPr>
          <p:cNvPr id="10" name="Rectangle 9">
            <a:extLst>
              <a:ext uri="{FF2B5EF4-FFF2-40B4-BE49-F238E27FC236}">
                <a16:creationId xmlns:a16="http://schemas.microsoft.com/office/drawing/2014/main" id="{78D592CB-A3B7-634A-AE15-1D9983F9798D}"/>
              </a:ext>
            </a:extLst>
          </p:cNvPr>
          <p:cNvSpPr/>
          <p:nvPr/>
        </p:nvSpPr>
        <p:spPr>
          <a:xfrm>
            <a:off x="8293732" y="680347"/>
            <a:ext cx="2638102" cy="338554"/>
          </a:xfrm>
          <a:prstGeom prst="rect">
            <a:avLst/>
          </a:prstGeom>
          <a:solidFill>
            <a:srgbClr val="E8F0FF">
              <a:alpha val="66000"/>
            </a:srgb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3D6C"/>
                </a:solidFill>
                <a:effectLst/>
                <a:uLnTx/>
                <a:uFillTx/>
                <a:latin typeface="Franklin Gothic Book" panose="020B0503020102020204" pitchFamily="34" charset="0"/>
                <a:ea typeface="+mn-ea"/>
              </a:rPr>
              <a:t>Open </a:t>
            </a:r>
            <a:r>
              <a:rPr kumimoji="0" lang="en-US" sz="1600" b="0" i="0" u="none" strike="noStrike" kern="1200" cap="none" spc="0" normalizeH="0" baseline="0" noProof="0" dirty="0" err="1">
                <a:ln>
                  <a:noFill/>
                </a:ln>
                <a:solidFill>
                  <a:srgbClr val="003D6C"/>
                </a:solidFill>
                <a:effectLst/>
                <a:uLnTx/>
                <a:uFillTx/>
                <a:latin typeface="Franklin Gothic Book" panose="020B0503020102020204" pitchFamily="34" charset="0"/>
                <a:ea typeface="+mn-ea"/>
              </a:rPr>
              <a:t>cerrado</a:t>
            </a:r>
            <a:endParaRPr kumimoji="0" lang="en-US" sz="1600" b="0" i="0" u="none" strike="noStrike" kern="1200" cap="none" spc="0" normalizeH="0" baseline="0" noProof="0" dirty="0">
              <a:ln>
                <a:noFill/>
              </a:ln>
              <a:solidFill>
                <a:srgbClr val="003D6C"/>
              </a:solidFill>
              <a:effectLst/>
              <a:uLnTx/>
              <a:uFillTx/>
              <a:latin typeface="Franklin Gothic Book" panose="020B0503020102020204" pitchFamily="34" charset="0"/>
              <a:ea typeface="+mn-ea"/>
            </a:endParaRPr>
          </a:p>
        </p:txBody>
      </p:sp>
      <p:sp>
        <p:nvSpPr>
          <p:cNvPr id="11" name="Rectangle 10">
            <a:extLst>
              <a:ext uri="{FF2B5EF4-FFF2-40B4-BE49-F238E27FC236}">
                <a16:creationId xmlns:a16="http://schemas.microsoft.com/office/drawing/2014/main" id="{39D392E9-4867-A84F-9F8C-061951B8B4CC}"/>
              </a:ext>
            </a:extLst>
          </p:cNvPr>
          <p:cNvSpPr/>
          <p:nvPr/>
        </p:nvSpPr>
        <p:spPr>
          <a:xfrm>
            <a:off x="567428" y="649456"/>
            <a:ext cx="2494487" cy="338554"/>
          </a:xfrm>
          <a:prstGeom prst="rect">
            <a:avLst/>
          </a:prstGeom>
          <a:solidFill>
            <a:srgbClr val="E8F0FF">
              <a:alpha val="76000"/>
            </a:srgb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3D6C"/>
                </a:solidFill>
                <a:effectLst/>
                <a:uLnTx/>
                <a:uFillTx/>
                <a:latin typeface="Franklin Gothic Book" panose="020B0503020102020204" pitchFamily="34" charset="0"/>
                <a:ea typeface="+mn-ea"/>
              </a:rPr>
              <a:t>Cerradão</a:t>
            </a:r>
            <a:r>
              <a:rPr kumimoji="0" lang="en-US" sz="1600" b="0" i="0" u="none" strike="noStrike" kern="1200" cap="none" spc="0" normalizeH="0" baseline="0" noProof="0" dirty="0">
                <a:ln>
                  <a:noFill/>
                </a:ln>
                <a:solidFill>
                  <a:srgbClr val="003D6C"/>
                </a:solidFill>
                <a:effectLst/>
                <a:uLnTx/>
                <a:uFillTx/>
                <a:latin typeface="Franklin Gothic Book" panose="020B0503020102020204" pitchFamily="34" charset="0"/>
                <a:ea typeface="+mn-ea"/>
              </a:rPr>
              <a:t> (woodland)</a:t>
            </a:r>
          </a:p>
        </p:txBody>
      </p:sp>
      <p:sp>
        <p:nvSpPr>
          <p:cNvPr id="12" name="Rectangle 11">
            <a:extLst>
              <a:ext uri="{FF2B5EF4-FFF2-40B4-BE49-F238E27FC236}">
                <a16:creationId xmlns:a16="http://schemas.microsoft.com/office/drawing/2014/main" id="{9862F809-D15D-AC4B-84DB-E14F1CDD0954}"/>
              </a:ext>
            </a:extLst>
          </p:cNvPr>
          <p:cNvSpPr/>
          <p:nvPr/>
        </p:nvSpPr>
        <p:spPr>
          <a:xfrm>
            <a:off x="4400568" y="680347"/>
            <a:ext cx="2622585" cy="338554"/>
          </a:xfrm>
          <a:prstGeom prst="rect">
            <a:avLst/>
          </a:prstGeom>
          <a:solidFill>
            <a:srgbClr val="E8F0FF">
              <a:alpha val="75000"/>
            </a:srgb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3D6C"/>
                </a:solidFill>
                <a:effectLst/>
                <a:uLnTx/>
                <a:uFillTx/>
                <a:latin typeface="Franklin Gothic Book" panose="020B0503020102020204" pitchFamily="34" charset="0"/>
                <a:ea typeface="+mn-ea"/>
              </a:rPr>
              <a:t>Cerrado</a:t>
            </a:r>
            <a:r>
              <a:rPr kumimoji="0" lang="en-US" sz="1600" b="0" i="0" u="none" strike="noStrike" kern="1200" cap="none" spc="0" normalizeH="0" baseline="0" noProof="0" dirty="0">
                <a:ln>
                  <a:noFill/>
                </a:ln>
                <a:solidFill>
                  <a:srgbClr val="003D6C"/>
                </a:solidFill>
                <a:effectLst/>
                <a:uLnTx/>
                <a:uFillTx/>
                <a:latin typeface="Franklin Gothic Book" panose="020B0503020102020204" pitchFamily="34" charset="0"/>
                <a:ea typeface="+mn-ea"/>
              </a:rPr>
              <a:t> </a:t>
            </a:r>
            <a:r>
              <a:rPr kumimoji="0" lang="en-US" sz="1600" b="0" i="0" u="none" strike="noStrike" kern="1200" cap="none" spc="0" normalizeH="0" baseline="0" noProof="0" dirty="0" err="1">
                <a:ln>
                  <a:noFill/>
                </a:ln>
                <a:solidFill>
                  <a:srgbClr val="003D6C"/>
                </a:solidFill>
                <a:effectLst/>
                <a:uLnTx/>
                <a:uFillTx/>
                <a:latin typeface="Franklin Gothic Book" panose="020B0503020102020204" pitchFamily="34" charset="0"/>
                <a:ea typeface="+mn-ea"/>
              </a:rPr>
              <a:t>strictu</a:t>
            </a:r>
            <a:r>
              <a:rPr kumimoji="0" lang="en-US" sz="1600" b="0" i="0" u="none" strike="noStrike" kern="1200" cap="none" spc="0" normalizeH="0" baseline="0" noProof="0" dirty="0">
                <a:ln>
                  <a:noFill/>
                </a:ln>
                <a:solidFill>
                  <a:srgbClr val="003D6C"/>
                </a:solidFill>
                <a:effectLst/>
                <a:uLnTx/>
                <a:uFillTx/>
                <a:latin typeface="Franklin Gothic Book" panose="020B0503020102020204" pitchFamily="34" charset="0"/>
                <a:ea typeface="+mn-ea"/>
              </a:rPr>
              <a:t> </a:t>
            </a:r>
            <a:r>
              <a:rPr kumimoji="0" lang="en-US" sz="1600" b="0" i="0" u="none" strike="noStrike" kern="1200" cap="none" spc="0" normalizeH="0" baseline="0" noProof="0" dirty="0" err="1">
                <a:ln>
                  <a:noFill/>
                </a:ln>
                <a:solidFill>
                  <a:srgbClr val="003D6C"/>
                </a:solidFill>
                <a:effectLst/>
                <a:uLnTx/>
                <a:uFillTx/>
                <a:latin typeface="Franklin Gothic Book" panose="020B0503020102020204" pitchFamily="34" charset="0"/>
                <a:ea typeface="+mn-ea"/>
              </a:rPr>
              <a:t>sensu</a:t>
            </a:r>
            <a:endParaRPr kumimoji="0" lang="en-US" sz="1600" b="0" i="0" u="none" strike="noStrike" kern="1200" cap="none" spc="0" normalizeH="0" baseline="0" noProof="0" dirty="0">
              <a:ln>
                <a:noFill/>
              </a:ln>
              <a:solidFill>
                <a:srgbClr val="003D6C"/>
              </a:solidFill>
              <a:effectLst/>
              <a:uLnTx/>
              <a:uFillTx/>
              <a:latin typeface="Franklin Gothic Book" panose="020B0503020102020204" pitchFamily="34" charset="0"/>
              <a:ea typeface="+mn-ea"/>
            </a:endParaRPr>
          </a:p>
        </p:txBody>
      </p:sp>
      <p:sp>
        <p:nvSpPr>
          <p:cNvPr id="13" name="Text Box 3">
            <a:extLst>
              <a:ext uri="{FF2B5EF4-FFF2-40B4-BE49-F238E27FC236}">
                <a16:creationId xmlns:a16="http://schemas.microsoft.com/office/drawing/2014/main" id="{5D03E616-D51A-A646-B114-AABCE7D0E47F}"/>
              </a:ext>
            </a:extLst>
          </p:cNvPr>
          <p:cNvSpPr txBox="1">
            <a:spLocks noChangeArrowheads="1"/>
          </p:cNvSpPr>
          <p:nvPr/>
        </p:nvSpPr>
        <p:spPr bwMode="auto">
          <a:xfrm>
            <a:off x="6738097" y="6599867"/>
            <a:ext cx="5691867" cy="276999"/>
          </a:xfrm>
          <a:prstGeom prst="rect">
            <a:avLst/>
          </a:prstGeom>
          <a:noFill/>
          <a:ln>
            <a:noFill/>
          </a:ln>
          <a:effectLst/>
        </p:spPr>
        <p:txBody>
          <a:bodyPr wrap="square">
            <a:spAutoFit/>
          </a:bodyPr>
          <a:lstStyle/>
          <a:p>
            <a:pPr marL="0" marR="0" lvl="0" indent="0" algn="r" defTabSz="914400" rtl="0" eaLnBrk="1" fontAlgn="auto" latinLnBrk="0" hangingPunct="1">
              <a:lnSpc>
                <a:spcPct val="100000"/>
              </a:lnSpc>
              <a:spcBef>
                <a:spcPct val="50000"/>
              </a:spcBef>
              <a:spcAft>
                <a:spcPts val="0"/>
              </a:spcAft>
              <a:buClrTx/>
              <a:buSzTx/>
              <a:buFontTx/>
              <a:buNone/>
              <a:tabLst/>
              <a:defRPr/>
            </a:pPr>
            <a:r>
              <a:rPr kumimoji="0" lang="en-GB" sz="1200" b="0" i="0" u="none" strike="noStrike" kern="1200" cap="none" spc="0" normalizeH="0" baseline="0" noProof="0" dirty="0">
                <a:ln>
                  <a:noFill/>
                </a:ln>
                <a:solidFill>
                  <a:srgbClr val="004375"/>
                </a:solidFill>
                <a:effectLst/>
                <a:uLnTx/>
                <a:uFillTx/>
                <a:latin typeface="Franklin Gothic Book" panose="020B0503020102020204" pitchFamily="34" charset="0"/>
                <a:ea typeface="+mn-ea"/>
                <a:cs typeface="Calibri"/>
              </a:rPr>
              <a:t>images: Del-Claro and </a:t>
            </a:r>
            <a:r>
              <a:rPr kumimoji="0" lang="en-GB" sz="1200" b="0" i="0" u="none" strike="noStrike" kern="1200" cap="none" spc="0" normalizeH="0" baseline="0" noProof="0" dirty="0" err="1">
                <a:ln>
                  <a:noFill/>
                </a:ln>
                <a:solidFill>
                  <a:srgbClr val="004375"/>
                </a:solidFill>
                <a:effectLst/>
                <a:uLnTx/>
                <a:uFillTx/>
                <a:latin typeface="Franklin Gothic Book" panose="020B0503020102020204" pitchFamily="34" charset="0"/>
                <a:ea typeface="+mn-ea"/>
                <a:cs typeface="Calibri"/>
              </a:rPr>
              <a:t>Silingardi</a:t>
            </a:r>
            <a:r>
              <a:rPr kumimoji="0" lang="en-GB" sz="1200" b="0" i="0" u="none" strike="noStrike" kern="1200" cap="none" spc="0" normalizeH="0" baseline="0" noProof="0" dirty="0">
                <a:ln>
                  <a:noFill/>
                </a:ln>
                <a:solidFill>
                  <a:srgbClr val="004375"/>
                </a:solidFill>
                <a:effectLst/>
                <a:uLnTx/>
                <a:uFillTx/>
                <a:latin typeface="Franklin Gothic Book" panose="020B0503020102020204" pitchFamily="34" charset="0"/>
                <a:ea typeface="+mn-ea"/>
                <a:cs typeface="Calibri"/>
              </a:rPr>
              <a:t> (Annals Brazilian Academy Sci, 2019 )</a:t>
            </a:r>
          </a:p>
        </p:txBody>
      </p:sp>
      <p:pic>
        <p:nvPicPr>
          <p:cNvPr id="5" name="Picture 4">
            <a:extLst>
              <a:ext uri="{FF2B5EF4-FFF2-40B4-BE49-F238E27FC236}">
                <a16:creationId xmlns:a16="http://schemas.microsoft.com/office/drawing/2014/main" id="{37AD3CB4-C9E6-5741-8C11-BEBD476E97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73914" y="4044874"/>
            <a:ext cx="8477359" cy="2537649"/>
          </a:xfrm>
          <a:prstGeom prst="rect">
            <a:avLst/>
          </a:prstGeom>
        </p:spPr>
      </p:pic>
      <p:sp>
        <p:nvSpPr>
          <p:cNvPr id="14" name="Title 2">
            <a:extLst>
              <a:ext uri="{FF2B5EF4-FFF2-40B4-BE49-F238E27FC236}">
                <a16:creationId xmlns:a16="http://schemas.microsoft.com/office/drawing/2014/main" id="{198B98EE-56BC-B24B-9380-8B7EADDD328F}"/>
              </a:ext>
            </a:extLst>
          </p:cNvPr>
          <p:cNvSpPr>
            <a:spLocks noGrp="1"/>
          </p:cNvSpPr>
          <p:nvPr>
            <p:ph type="title"/>
          </p:nvPr>
        </p:nvSpPr>
        <p:spPr>
          <a:xfrm>
            <a:off x="1524000" y="7582"/>
            <a:ext cx="9144000" cy="868393"/>
          </a:xfrm>
        </p:spPr>
        <p:txBody>
          <a:bodyPr/>
          <a:lstStyle/>
          <a:p>
            <a:r>
              <a:rPr lang="en-US" dirty="0" err="1"/>
              <a:t>Cerrado</a:t>
            </a:r>
            <a:r>
              <a:rPr lang="en-US" dirty="0"/>
              <a:t>: Brazilian savanna</a:t>
            </a:r>
          </a:p>
        </p:txBody>
      </p:sp>
    </p:spTree>
    <p:extLst>
      <p:ext uri="{BB962C8B-B14F-4D97-AF65-F5344CB8AC3E}">
        <p14:creationId xmlns:p14="http://schemas.microsoft.com/office/powerpoint/2010/main" val="2394160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CA9178-821C-8A26-215B-7FB8D0F111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5117" y="653186"/>
            <a:ext cx="9379005" cy="6038413"/>
          </a:xfrm>
          <a:prstGeom prst="rect">
            <a:avLst/>
          </a:prstGeom>
        </p:spPr>
      </p:pic>
      <p:sp>
        <p:nvSpPr>
          <p:cNvPr id="3" name="Title 1">
            <a:extLst>
              <a:ext uri="{FF2B5EF4-FFF2-40B4-BE49-F238E27FC236}">
                <a16:creationId xmlns:a16="http://schemas.microsoft.com/office/drawing/2014/main" id="{0698B637-474B-52E9-E17F-944DED731185}"/>
              </a:ext>
            </a:extLst>
          </p:cNvPr>
          <p:cNvSpPr txBox="1">
            <a:spLocks/>
          </p:cNvSpPr>
          <p:nvPr/>
        </p:nvSpPr>
        <p:spPr>
          <a:xfrm>
            <a:off x="1524000" y="54792"/>
            <a:ext cx="9144000" cy="868393"/>
          </a:xfrm>
          <a:prstGeom prst="rect">
            <a:avLst/>
          </a:prstGeom>
          <a:noFill/>
        </p:spPr>
        <p:txBody>
          <a:bodyPr>
            <a:noAutofit/>
          </a:bodyPr>
          <a:lstStyle>
            <a:lvl1pPr algn="ctr" defTabSz="685800" rtl="0" eaLnBrk="1" latinLnBrk="0" hangingPunct="1">
              <a:lnSpc>
                <a:spcPct val="90000"/>
              </a:lnSpc>
              <a:spcBef>
                <a:spcPct val="0"/>
              </a:spcBef>
              <a:buNone/>
              <a:defRPr sz="3600" b="1" i="0" kern="1200">
                <a:solidFill>
                  <a:srgbClr val="003D6C"/>
                </a:solidFill>
                <a:latin typeface="Proxima Nova Lt" panose="02000506030000020004" pitchFamily="2" charset="77"/>
                <a:ea typeface="+mj-ea"/>
                <a:cs typeface="+mj-cs"/>
              </a:defRPr>
            </a:lvl1pPr>
          </a:lstStyle>
          <a:p>
            <a:r>
              <a:rPr lang="en-US" sz="4000" b="0" dirty="0">
                <a:solidFill>
                  <a:srgbClr val="004375"/>
                </a:solidFill>
                <a:latin typeface="Franklin Gothic Medium" panose="020B0603020102020204" pitchFamily="34" charset="0"/>
                <a:ea typeface="Franklin Gothic Medium" charset="0"/>
                <a:cs typeface="Franklin Gothic Medium" charset="0"/>
              </a:rPr>
              <a:t>Locally relevant?</a:t>
            </a:r>
          </a:p>
        </p:txBody>
      </p:sp>
    </p:spTree>
    <p:extLst>
      <p:ext uri="{BB962C8B-B14F-4D97-AF65-F5344CB8AC3E}">
        <p14:creationId xmlns:p14="http://schemas.microsoft.com/office/powerpoint/2010/main" val="637937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23D5AAE-13E1-D465-B8B5-024F51F22310}"/>
              </a:ext>
            </a:extLst>
          </p:cNvPr>
          <p:cNvSpPr txBox="1">
            <a:spLocks/>
          </p:cNvSpPr>
          <p:nvPr/>
        </p:nvSpPr>
        <p:spPr>
          <a:xfrm>
            <a:off x="758455" y="0"/>
            <a:ext cx="10675089" cy="682277"/>
          </a:xfrm>
          <a:prstGeom prst="rect">
            <a:avLst/>
          </a:prstGeom>
        </p:spPr>
        <p:txBody>
          <a:bodyPr>
            <a:noAutofit/>
          </a:bodyPr>
          <a:lstStyle>
            <a:lvl1pPr algn="ctr" defTabSz="685800" rtl="0" eaLnBrk="1" latinLnBrk="0" hangingPunct="1">
              <a:lnSpc>
                <a:spcPct val="90000"/>
              </a:lnSpc>
              <a:spcBef>
                <a:spcPct val="0"/>
              </a:spcBef>
              <a:buNone/>
              <a:defRPr sz="3600" b="1" i="0" kern="1200">
                <a:solidFill>
                  <a:srgbClr val="003D6C"/>
                </a:solidFill>
                <a:latin typeface="Proxima Nova Lt" panose="02000506030000020004" pitchFamily="2" charset="77"/>
                <a:ea typeface="+mj-ea"/>
                <a:cs typeface="+mj-cs"/>
              </a:defRPr>
            </a:lvl1pPr>
          </a:lstStyle>
          <a:p>
            <a:r>
              <a:rPr lang="pt-BR" sz="4000" b="0" dirty="0">
                <a:latin typeface="Franklin Gothic Medium" panose="020B0603020102020204" pitchFamily="34" charset="0"/>
              </a:rPr>
              <a:t>Natural </a:t>
            </a:r>
            <a:r>
              <a:rPr lang="pt-BR" sz="4000" b="0" dirty="0" err="1">
                <a:latin typeface="Franklin Gothic Medium" panose="020B0603020102020204" pitchFamily="34" charset="0"/>
              </a:rPr>
              <a:t>or</a:t>
            </a:r>
            <a:r>
              <a:rPr lang="pt-BR" sz="4000" b="0" dirty="0">
                <a:latin typeface="Franklin Gothic Medium" panose="020B0603020102020204" pitchFamily="34" charset="0"/>
              </a:rPr>
              <a:t> </a:t>
            </a:r>
            <a:r>
              <a:rPr lang="pt-BR" sz="4000" b="0" dirty="0" err="1">
                <a:latin typeface="Franklin Gothic Medium" panose="020B0603020102020204" pitchFamily="34" charset="0"/>
              </a:rPr>
              <a:t>man-made</a:t>
            </a:r>
            <a:r>
              <a:rPr lang="pt-BR" sz="4000" b="0" dirty="0">
                <a:latin typeface="Franklin Gothic Medium" panose="020B0603020102020204" pitchFamily="34" charset="0"/>
              </a:rPr>
              <a:t> </a:t>
            </a:r>
            <a:r>
              <a:rPr lang="pt-BR" sz="4000" b="0" dirty="0" err="1">
                <a:latin typeface="Franklin Gothic Medium" panose="020B0603020102020204" pitchFamily="34" charset="0"/>
              </a:rPr>
              <a:t>landscapes</a:t>
            </a:r>
            <a:r>
              <a:rPr lang="pt-BR" sz="4000" b="0" dirty="0">
                <a:latin typeface="Franklin Gothic Medium" panose="020B0603020102020204" pitchFamily="34" charset="0"/>
              </a:rPr>
              <a:t>? </a:t>
            </a:r>
          </a:p>
          <a:p>
            <a:endParaRPr lang="pt-BR" sz="4000" b="0" dirty="0">
              <a:latin typeface="Franklin Gothic Medium" panose="020B0603020102020204" pitchFamily="34" charset="0"/>
            </a:endParaRPr>
          </a:p>
        </p:txBody>
      </p:sp>
      <p:sp>
        <p:nvSpPr>
          <p:cNvPr id="7" name="TextBox 13">
            <a:extLst>
              <a:ext uri="{FF2B5EF4-FFF2-40B4-BE49-F238E27FC236}">
                <a16:creationId xmlns:a16="http://schemas.microsoft.com/office/drawing/2014/main" id="{6E7F452C-62F5-7540-B8A9-F78E6DCD2AA9}"/>
              </a:ext>
            </a:extLst>
          </p:cNvPr>
          <p:cNvSpPr txBox="1">
            <a:spLocks noChangeArrowheads="1"/>
          </p:cNvSpPr>
          <p:nvPr/>
        </p:nvSpPr>
        <p:spPr bwMode="auto">
          <a:xfrm>
            <a:off x="219669" y="6086652"/>
            <a:ext cx="58763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itchFamily="2" charset="2"/>
              <a:buChar char="n"/>
              <a:defRPr sz="2400">
                <a:solidFill>
                  <a:schemeClr val="tx1"/>
                </a:solidFill>
                <a:latin typeface="Calibri" panose="020F0502020204030204" pitchFamily="34" charset="0"/>
                <a:ea typeface="Consolas" panose="020B0609020204030204" pitchFamily="49" charset="0"/>
                <a:cs typeface="ＭＳ Ｐゴシック" panose="020B0600070205080204" pitchFamily="34" charset="-128"/>
              </a:defRPr>
            </a:lvl1pPr>
            <a:lvl2pPr marL="742950" indent="-285750">
              <a:spcBef>
                <a:spcPct val="20000"/>
              </a:spcBef>
              <a:buClr>
                <a:schemeClr val="accent2"/>
              </a:buClr>
              <a:buSzPct val="80000"/>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chemeClr val="bg2"/>
              </a:buClr>
              <a:buSzPct val="65000"/>
              <a:buFont typeface="Wingdings" pitchFamily="2" charset="2"/>
              <a:buChar char="n"/>
              <a:defRPr sz="24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
              <a:defRPr sz="16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chemeClr val="bg2"/>
              </a:buClr>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5pPr>
            <a:lvl6pPr marL="2514600" indent="-228600" defTabSz="457200" eaLnBrk="0" fontAlgn="base" hangingPunct="0">
              <a:spcBef>
                <a:spcPct val="20000"/>
              </a:spcBef>
              <a:spcAft>
                <a:spcPct val="0"/>
              </a:spcAft>
              <a:buClr>
                <a:schemeClr val="bg2"/>
              </a:buClr>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6pPr>
            <a:lvl7pPr marL="2971800" indent="-228600" defTabSz="457200" eaLnBrk="0" fontAlgn="base" hangingPunct="0">
              <a:spcBef>
                <a:spcPct val="20000"/>
              </a:spcBef>
              <a:spcAft>
                <a:spcPct val="0"/>
              </a:spcAft>
              <a:buClr>
                <a:schemeClr val="bg2"/>
              </a:buClr>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7pPr>
            <a:lvl8pPr marL="3429000" indent="-228600" defTabSz="457200" eaLnBrk="0" fontAlgn="base" hangingPunct="0">
              <a:spcBef>
                <a:spcPct val="20000"/>
              </a:spcBef>
              <a:spcAft>
                <a:spcPct val="0"/>
              </a:spcAft>
              <a:buClr>
                <a:schemeClr val="bg2"/>
              </a:buClr>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8pPr>
            <a:lvl9pPr marL="3886200" indent="-228600" defTabSz="457200" eaLnBrk="0" fontAlgn="base" hangingPunct="0">
              <a:spcBef>
                <a:spcPct val="20000"/>
              </a:spcBef>
              <a:spcAft>
                <a:spcPct val="0"/>
              </a:spcAft>
              <a:buClr>
                <a:schemeClr val="bg2"/>
              </a:buClr>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9pPr>
          </a:lstStyle>
          <a:p>
            <a:pPr algn="ctr" eaLnBrk="1" hangingPunct="1">
              <a:spcBef>
                <a:spcPct val="0"/>
              </a:spcBef>
              <a:buClrTx/>
              <a:buSzTx/>
              <a:buFontTx/>
              <a:buNone/>
            </a:pPr>
            <a:r>
              <a:rPr lang="en-GB" altLang="pt-BR" dirty="0">
                <a:solidFill>
                  <a:srgbClr val="003D6C"/>
                </a:solidFill>
                <a:latin typeface="Franklin Gothic Book" panose="020B0503020102020204" pitchFamily="34" charset="0"/>
                <a:ea typeface="ヒラギノ角ゴ Pro W3" panose="020B0300000000000000" pitchFamily="34" charset="-128"/>
              </a:rPr>
              <a:t>Natural savanna (Brazilian </a:t>
            </a:r>
            <a:r>
              <a:rPr lang="en-GB" altLang="pt-BR" dirty="0" err="1">
                <a:solidFill>
                  <a:srgbClr val="003D6C"/>
                </a:solidFill>
                <a:latin typeface="Franklin Gothic Book" panose="020B0503020102020204" pitchFamily="34" charset="0"/>
                <a:ea typeface="ヒラギノ角ゴ Pro W3" panose="020B0300000000000000" pitchFamily="34" charset="-128"/>
              </a:rPr>
              <a:t>Cerrado</a:t>
            </a:r>
            <a:r>
              <a:rPr lang="en-GB" altLang="pt-BR" dirty="0">
                <a:solidFill>
                  <a:srgbClr val="003D6C"/>
                </a:solidFill>
                <a:latin typeface="Franklin Gothic Book" panose="020B0503020102020204" pitchFamily="34" charset="0"/>
                <a:ea typeface="ヒラギノ角ゴ Pro W3" panose="020B0300000000000000" pitchFamily="34" charset="-128"/>
              </a:rPr>
              <a:t>)</a:t>
            </a:r>
          </a:p>
        </p:txBody>
      </p:sp>
      <p:sp>
        <p:nvSpPr>
          <p:cNvPr id="8" name="TextBox 13">
            <a:extLst>
              <a:ext uri="{FF2B5EF4-FFF2-40B4-BE49-F238E27FC236}">
                <a16:creationId xmlns:a16="http://schemas.microsoft.com/office/drawing/2014/main" id="{0EB8636E-2315-0E67-EB70-6AF7211FA5E9}"/>
              </a:ext>
            </a:extLst>
          </p:cNvPr>
          <p:cNvSpPr txBox="1">
            <a:spLocks noChangeArrowheads="1"/>
          </p:cNvSpPr>
          <p:nvPr/>
        </p:nvSpPr>
        <p:spPr bwMode="auto">
          <a:xfrm>
            <a:off x="6096000" y="6086652"/>
            <a:ext cx="56408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itchFamily="2" charset="2"/>
              <a:buChar char="n"/>
              <a:defRPr sz="2400">
                <a:solidFill>
                  <a:schemeClr val="tx1"/>
                </a:solidFill>
                <a:latin typeface="Calibri" panose="020F0502020204030204" pitchFamily="34" charset="0"/>
                <a:ea typeface="Consolas" panose="020B0609020204030204" pitchFamily="49" charset="0"/>
                <a:cs typeface="ＭＳ Ｐゴシック" panose="020B0600070205080204" pitchFamily="34" charset="-128"/>
              </a:defRPr>
            </a:lvl1pPr>
            <a:lvl2pPr marL="742950" indent="-285750">
              <a:spcBef>
                <a:spcPct val="20000"/>
              </a:spcBef>
              <a:buClr>
                <a:schemeClr val="accent2"/>
              </a:buClr>
              <a:buSzPct val="80000"/>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chemeClr val="bg2"/>
              </a:buClr>
              <a:buSzPct val="65000"/>
              <a:buFont typeface="Wingdings" pitchFamily="2" charset="2"/>
              <a:buChar char="n"/>
              <a:defRPr sz="24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
              <a:defRPr sz="16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chemeClr val="bg2"/>
              </a:buClr>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5pPr>
            <a:lvl6pPr marL="2514600" indent="-228600" defTabSz="457200" eaLnBrk="0" fontAlgn="base" hangingPunct="0">
              <a:spcBef>
                <a:spcPct val="20000"/>
              </a:spcBef>
              <a:spcAft>
                <a:spcPct val="0"/>
              </a:spcAft>
              <a:buClr>
                <a:schemeClr val="bg2"/>
              </a:buClr>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6pPr>
            <a:lvl7pPr marL="2971800" indent="-228600" defTabSz="457200" eaLnBrk="0" fontAlgn="base" hangingPunct="0">
              <a:spcBef>
                <a:spcPct val="20000"/>
              </a:spcBef>
              <a:spcAft>
                <a:spcPct val="0"/>
              </a:spcAft>
              <a:buClr>
                <a:schemeClr val="bg2"/>
              </a:buClr>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7pPr>
            <a:lvl8pPr marL="3429000" indent="-228600" defTabSz="457200" eaLnBrk="0" fontAlgn="base" hangingPunct="0">
              <a:spcBef>
                <a:spcPct val="20000"/>
              </a:spcBef>
              <a:spcAft>
                <a:spcPct val="0"/>
              </a:spcAft>
              <a:buClr>
                <a:schemeClr val="bg2"/>
              </a:buClr>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8pPr>
            <a:lvl9pPr marL="3886200" indent="-228600" defTabSz="457200" eaLnBrk="0" fontAlgn="base" hangingPunct="0">
              <a:spcBef>
                <a:spcPct val="20000"/>
              </a:spcBef>
              <a:spcAft>
                <a:spcPct val="0"/>
              </a:spcAft>
              <a:buClr>
                <a:schemeClr val="bg2"/>
              </a:buClr>
              <a:buFont typeface="Wingdings" pitchFamily="2" charset="2"/>
              <a:buChar char="§"/>
              <a:defRPr sz="2000">
                <a:solidFill>
                  <a:schemeClr val="tx1"/>
                </a:solidFill>
                <a:latin typeface="Calibri" panose="020F0502020204030204" pitchFamily="34" charset="0"/>
                <a:ea typeface="ＭＳ Ｐゴシック" panose="020B0600070205080204" pitchFamily="34" charset="-128"/>
                <a:cs typeface="ＭＳ Ｐゴシック" panose="020B0600070205080204" pitchFamily="34" charset="-128"/>
              </a:defRPr>
            </a:lvl9pPr>
          </a:lstStyle>
          <a:p>
            <a:pPr algn="ctr" eaLnBrk="1" hangingPunct="1">
              <a:spcBef>
                <a:spcPct val="0"/>
              </a:spcBef>
              <a:buClrTx/>
              <a:buSzTx/>
              <a:buFontTx/>
              <a:buNone/>
            </a:pPr>
            <a:r>
              <a:rPr lang="en-GB" altLang="pt-BR" dirty="0">
                <a:solidFill>
                  <a:srgbClr val="003D6C"/>
                </a:solidFill>
                <a:latin typeface="Franklin Gothic Book" panose="020B0503020102020204" pitchFamily="34" charset="0"/>
                <a:ea typeface="ヒラギノ角ゴ Pro W3" panose="020B0300000000000000" pitchFamily="34" charset="-128"/>
              </a:rPr>
              <a:t>Cattle in pasture (in the </a:t>
            </a:r>
            <a:r>
              <a:rPr lang="en-GB" altLang="pt-BR" dirty="0" err="1">
                <a:solidFill>
                  <a:srgbClr val="003D6C"/>
                </a:solidFill>
                <a:latin typeface="Franklin Gothic Book" panose="020B0503020102020204" pitchFamily="34" charset="0"/>
                <a:ea typeface="ヒラギノ角ゴ Pro W3" panose="020B0300000000000000" pitchFamily="34" charset="-128"/>
              </a:rPr>
              <a:t>Cerrado</a:t>
            </a:r>
            <a:r>
              <a:rPr lang="en-GB" altLang="pt-BR" dirty="0">
                <a:solidFill>
                  <a:srgbClr val="003D6C"/>
                </a:solidFill>
                <a:latin typeface="Franklin Gothic Book" panose="020B0503020102020204" pitchFamily="34" charset="0"/>
                <a:ea typeface="ヒラギノ角ゴ Pro W3" panose="020B0300000000000000" pitchFamily="34" charset="-128"/>
              </a:rPr>
              <a:t>)</a:t>
            </a:r>
          </a:p>
        </p:txBody>
      </p:sp>
      <p:pic>
        <p:nvPicPr>
          <p:cNvPr id="4" name="Picture 3">
            <a:extLst>
              <a:ext uri="{FF2B5EF4-FFF2-40B4-BE49-F238E27FC236}">
                <a16:creationId xmlns:a16="http://schemas.microsoft.com/office/drawing/2014/main" id="{9C3EDA77-FF7A-430B-6A95-7366E63CCE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7735" y="862430"/>
            <a:ext cx="5535635" cy="5150069"/>
          </a:xfrm>
          <a:prstGeom prst="rect">
            <a:avLst/>
          </a:prstGeom>
        </p:spPr>
      </p:pic>
      <p:pic>
        <p:nvPicPr>
          <p:cNvPr id="5" name="Picture 4">
            <a:extLst>
              <a:ext uri="{FF2B5EF4-FFF2-40B4-BE49-F238E27FC236}">
                <a16:creationId xmlns:a16="http://schemas.microsoft.com/office/drawing/2014/main" id="{969F207A-6A5F-E021-23C6-20360D888B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5467" y="833559"/>
            <a:ext cx="5379158" cy="5190882"/>
          </a:xfrm>
          <a:prstGeom prst="rect">
            <a:avLst/>
          </a:prstGeom>
        </p:spPr>
      </p:pic>
      <p:sp>
        <p:nvSpPr>
          <p:cNvPr id="9" name="Text Box 2">
            <a:extLst>
              <a:ext uri="{FF2B5EF4-FFF2-40B4-BE49-F238E27FC236}">
                <a16:creationId xmlns:a16="http://schemas.microsoft.com/office/drawing/2014/main" id="{1C0B7FD3-DE9A-F725-954E-7209602D4364}"/>
              </a:ext>
            </a:extLst>
          </p:cNvPr>
          <p:cNvSpPr txBox="1">
            <a:spLocks noChangeArrowheads="1"/>
          </p:cNvSpPr>
          <p:nvPr/>
        </p:nvSpPr>
        <p:spPr bwMode="auto">
          <a:xfrm>
            <a:off x="7359898" y="6594275"/>
            <a:ext cx="4832102" cy="315449"/>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600" dirty="0">
                <a:solidFill>
                  <a:schemeClr val="accent1">
                    <a:lumMod val="75000"/>
                  </a:schemeClr>
                </a:solidFill>
                <a:latin typeface="Franklin Gothic Book" panose="020B0503020102020204" pitchFamily="34" charset="0"/>
                <a:cs typeface="Franklin Gothic Book Regular" charset="0"/>
              </a:rPr>
              <a:t>images: Nature </a:t>
            </a:r>
            <a:r>
              <a:rPr lang="en-US" sz="1600" dirty="0" err="1">
                <a:solidFill>
                  <a:schemeClr val="accent1">
                    <a:lumMod val="75000"/>
                  </a:schemeClr>
                </a:solidFill>
                <a:latin typeface="Franklin Gothic Book" panose="020B0503020102020204" pitchFamily="34" charset="0"/>
                <a:cs typeface="Franklin Gothic Book Regular" charset="0"/>
              </a:rPr>
              <a:t>Conserv</a:t>
            </a:r>
            <a:r>
              <a:rPr lang="en-US" sz="1600" dirty="0">
                <a:solidFill>
                  <a:schemeClr val="accent1">
                    <a:lumMod val="75000"/>
                  </a:schemeClr>
                </a:solidFill>
                <a:latin typeface="Franklin Gothic Book" panose="020B0503020102020204" pitchFamily="34" charset="0"/>
                <a:cs typeface="Franklin Gothic Book Regular" charset="0"/>
              </a:rPr>
              <a:t>, </a:t>
            </a:r>
            <a:r>
              <a:rPr lang="en-US" sz="1600" dirty="0" err="1">
                <a:solidFill>
                  <a:schemeClr val="accent1">
                    <a:lumMod val="75000"/>
                  </a:schemeClr>
                </a:solidFill>
                <a:latin typeface="Franklin Gothic Book" panose="020B0503020102020204" pitchFamily="34" charset="0"/>
                <a:cs typeface="Franklin Gothic Book Regular" charset="0"/>
              </a:rPr>
              <a:t>Alamy</a:t>
            </a:r>
            <a:endParaRPr lang="en-US" sz="1600" dirty="0">
              <a:solidFill>
                <a:schemeClr val="accent1">
                  <a:lumMod val="75000"/>
                </a:schemeClr>
              </a:solidFill>
              <a:latin typeface="Franklin Gothic Book" panose="020B0503020102020204" pitchFamily="34" charset="0"/>
              <a:cs typeface="Franklin Gothic Book Regular" charset="0"/>
            </a:endParaRPr>
          </a:p>
        </p:txBody>
      </p:sp>
    </p:spTree>
    <p:extLst>
      <p:ext uri="{BB962C8B-B14F-4D97-AF65-F5344CB8AC3E}">
        <p14:creationId xmlns:p14="http://schemas.microsoft.com/office/powerpoint/2010/main" val="2544015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558657" y="363684"/>
            <a:ext cx="5022969" cy="553998"/>
          </a:xfrm>
          <a:prstGeom prst="rect">
            <a:avLst/>
          </a:prstGeom>
          <a:noFill/>
        </p:spPr>
        <p:txBody>
          <a:bodyPr wrap="square">
            <a:spAutoFit/>
          </a:bodyPr>
          <a:lstStyle/>
          <a:p>
            <a:pPr algn="ctr">
              <a:spcAft>
                <a:spcPts val="600"/>
              </a:spcAft>
            </a:pPr>
            <a:r>
              <a:rPr lang="bg-BG" sz="3000" dirty="0">
                <a:solidFill>
                  <a:srgbClr val="19326C"/>
                </a:solidFill>
                <a:latin typeface="Franklin Gothic Medium" panose="020B0603020102020204" pitchFamily="34" charset="0"/>
                <a:cs typeface="Calibri"/>
              </a:rPr>
              <a:t>LULC </a:t>
            </a:r>
            <a:r>
              <a:rPr lang="en-US" sz="3000" dirty="0">
                <a:solidFill>
                  <a:srgbClr val="19326C"/>
                </a:solidFill>
                <a:latin typeface="Franklin Gothic Medium" panose="020B0603020102020204" pitchFamily="34" charset="0"/>
                <a:cs typeface="Calibri"/>
              </a:rPr>
              <a:t>c</a:t>
            </a:r>
            <a:r>
              <a:rPr lang="bg-BG" sz="3000" dirty="0" err="1">
                <a:solidFill>
                  <a:srgbClr val="19326C"/>
                </a:solidFill>
                <a:latin typeface="Franklin Gothic Medium" panose="020B0603020102020204" pitchFamily="34" charset="0"/>
                <a:cs typeface="Calibri"/>
              </a:rPr>
              <a:t>lassification</a:t>
            </a:r>
            <a:endParaRPr lang="en-US" sz="3000" dirty="0">
              <a:solidFill>
                <a:srgbClr val="19326C"/>
              </a:solidFill>
              <a:latin typeface="Franklin Gothic Medium" panose="020B0603020102020204" pitchFamily="34" charset="0"/>
              <a:cs typeface="Calibri"/>
            </a:endParaRPr>
          </a:p>
        </p:txBody>
      </p:sp>
      <p:pic>
        <p:nvPicPr>
          <p:cNvPr id="7" name="Picture 2" descr="ch1_lulc">
            <a:extLst>
              <a:ext uri="{FF2B5EF4-FFF2-40B4-BE49-F238E27FC236}">
                <a16:creationId xmlns:a16="http://schemas.microsoft.com/office/drawing/2014/main" id="{AF69E82D-A9A4-CB47-A957-EF736740508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40956" y="234982"/>
            <a:ext cx="5359716" cy="64489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0F474673-B633-EB40-9D28-16E2E4743117}"/>
              </a:ext>
            </a:extLst>
          </p:cNvPr>
          <p:cNvSpPr>
            <a:spLocks noGrp="1"/>
          </p:cNvSpPr>
          <p:nvPr/>
        </p:nvSpPr>
        <p:spPr>
          <a:xfrm>
            <a:off x="781217" y="2298655"/>
            <a:ext cx="5800409" cy="3571731"/>
          </a:xfrm>
          <a:prstGeom prst="rect">
            <a:avLst/>
          </a:prstGeom>
          <a:solidFill>
            <a:srgbClr val="DEE6F0"/>
          </a:solidFill>
          <a:ln w="9525">
            <a:noFill/>
          </a:ln>
        </p:spPr>
        <p:txBody>
          <a:bodyPr/>
          <a:lstStyle>
            <a:lvl1pPr marL="286385" lvl="0" indent="-286385" algn="l" defTabSz="763270" eaLnBrk="1" fontAlgn="base" latinLnBrk="0" hangingPunct="1">
              <a:lnSpc>
                <a:spcPct val="100000"/>
              </a:lnSpc>
              <a:spcBef>
                <a:spcPts val="80"/>
              </a:spcBef>
              <a:spcAft>
                <a:spcPct val="0"/>
              </a:spcAft>
              <a:buChar char="•"/>
              <a:defRPr sz="2670" b="0" i="0" u="none" kern="1200" baseline="0">
                <a:solidFill>
                  <a:schemeClr val="tx1"/>
                </a:solidFill>
                <a:latin typeface="+mn-lt"/>
                <a:ea typeface="+mn-ea"/>
                <a:cs typeface="+mn-cs"/>
              </a:defRPr>
            </a:lvl1pPr>
            <a:lvl2pPr marL="620395" lvl="1" indent="-238760" algn="l" defTabSz="763270" eaLnBrk="1" fontAlgn="base" latinLnBrk="0" hangingPunct="1">
              <a:lnSpc>
                <a:spcPct val="100000"/>
              </a:lnSpc>
              <a:spcBef>
                <a:spcPts val="80"/>
              </a:spcBef>
              <a:spcAft>
                <a:spcPct val="0"/>
              </a:spcAft>
              <a:buChar char="–"/>
              <a:defRPr sz="2335" b="0" i="0" u="none" kern="1200" baseline="0">
                <a:solidFill>
                  <a:schemeClr val="tx1"/>
                </a:solidFill>
                <a:latin typeface="+mn-lt"/>
                <a:ea typeface="+mn-ea"/>
                <a:cs typeface="+mn-cs"/>
              </a:defRPr>
            </a:lvl2pPr>
            <a:lvl3pPr marL="953770" lvl="2" indent="-190500" algn="l" defTabSz="763270" eaLnBrk="1" fontAlgn="base" latinLnBrk="0" hangingPunct="1">
              <a:lnSpc>
                <a:spcPct val="100000"/>
              </a:lnSpc>
              <a:spcBef>
                <a:spcPts val="80"/>
              </a:spcBef>
              <a:spcAft>
                <a:spcPct val="0"/>
              </a:spcAft>
              <a:buChar char="•"/>
              <a:defRPr sz="2005" b="0" i="0" u="none" kern="1200" baseline="0">
                <a:solidFill>
                  <a:schemeClr val="tx1"/>
                </a:solidFill>
                <a:latin typeface="+mn-lt"/>
                <a:ea typeface="+mn-ea"/>
                <a:cs typeface="+mn-cs"/>
              </a:defRPr>
            </a:lvl3pPr>
            <a:lvl4pPr marL="1335405" lvl="3"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4pPr>
            <a:lvl5pPr marL="1717040" lvl="4"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5pPr>
            <a:lvl6pPr marL="2098675" lvl="5"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6pPr>
            <a:lvl7pPr marL="2480310" lvl="6"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7pPr>
            <a:lvl8pPr marL="2861945" lvl="7"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8pPr>
            <a:lvl9pPr marL="3243580" lvl="8"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9pPr>
          </a:lstStyle>
          <a:p>
            <a:pPr marL="0" indent="0">
              <a:lnSpc>
                <a:spcPct val="130000"/>
              </a:lnSpc>
              <a:buNone/>
            </a:pPr>
            <a:r>
              <a:rPr lang="bg-BG" altLang="en-US" sz="2800" noProof="1">
                <a:solidFill>
                  <a:schemeClr val="accent1">
                    <a:lumMod val="50000"/>
                  </a:schemeClr>
                </a:solidFill>
                <a:latin typeface="Franklin Gothic Book" panose="020B0503020102020204" pitchFamily="34" charset="0"/>
                <a:cs typeface="Latin Modern Sans" panose="00000500000000000000" charset="0"/>
              </a:rPr>
              <a:t>Cerrado biome</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 (</a:t>
            </a:r>
            <a:r>
              <a:rPr lang="bg-BG" altLang="en-US" sz="2800" noProof="1">
                <a:solidFill>
                  <a:schemeClr val="accent1">
                    <a:lumMod val="50000"/>
                  </a:schemeClr>
                </a:solidFill>
                <a:latin typeface="Franklin Gothic Book" panose="020B0503020102020204" pitchFamily="34" charset="0"/>
                <a:cs typeface="Latin Modern Sans" panose="00000500000000000000" charset="0"/>
              </a:rPr>
              <a:t>200 million h</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a)</a:t>
            </a:r>
            <a:endParaRPr lang="bg-BG" altLang="en-US" sz="2800" noProof="1">
              <a:solidFill>
                <a:schemeClr val="accent1">
                  <a:lumMod val="50000"/>
                </a:schemeClr>
              </a:solidFill>
              <a:latin typeface="Franklin Gothic Book" panose="020B0503020102020204" pitchFamily="34" charset="0"/>
              <a:cs typeface="Latin Modern Sans" panose="00000500000000000000" charset="0"/>
            </a:endParaRPr>
          </a:p>
          <a:p>
            <a:pPr marL="0" indent="0">
              <a:lnSpc>
                <a:spcPct val="130000"/>
              </a:lnSpc>
              <a:buNone/>
            </a:pPr>
            <a:r>
              <a:rPr lang="bg-BG" altLang="en-US" sz="2800" noProof="1">
                <a:solidFill>
                  <a:schemeClr val="accent1">
                    <a:lumMod val="50000"/>
                  </a:schemeClr>
                </a:solidFill>
                <a:latin typeface="Franklin Gothic Book" panose="020B0503020102020204" pitchFamily="34" charset="0"/>
                <a:cs typeface="Latin Modern Sans" panose="00000500000000000000" charset="0"/>
              </a:rPr>
              <a:t>LULC map for year 2018</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48,850 samples (TempCNN model) </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Landsat-8 16-day time series  </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8 TB processed in 24 hours</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10 LU</a:t>
            </a:r>
            <a:r>
              <a:rPr lang="bg-BG" altLang="en-US" sz="2800" noProof="1">
                <a:solidFill>
                  <a:schemeClr val="accent1">
                    <a:lumMod val="50000"/>
                  </a:schemeClr>
                </a:solidFill>
                <a:latin typeface="Franklin Gothic Book" panose="020B0503020102020204" pitchFamily="34" charset="0"/>
                <a:cs typeface="Latin Modern Sans" panose="00000500000000000000" charset="0"/>
              </a:rPr>
              <a:t>L</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C classes (86% accuracy)</a:t>
            </a:r>
          </a:p>
          <a:p>
            <a:pPr marL="0" indent="0">
              <a:lnSpc>
                <a:spcPct val="130000"/>
              </a:lnSpc>
              <a:buNone/>
            </a:pPr>
            <a:endParaRPr lang="en-US" altLang="en-US" sz="2800" noProof="1">
              <a:solidFill>
                <a:schemeClr val="accent1">
                  <a:lumMod val="50000"/>
                </a:schemeClr>
              </a:solidFill>
              <a:latin typeface="Franklin Gothic Book" panose="020B0503020102020204" pitchFamily="34" charset="0"/>
              <a:cs typeface="Latin Modern Sans" panose="00000500000000000000" charset="0"/>
            </a:endParaRPr>
          </a:p>
        </p:txBody>
      </p:sp>
      <p:pic>
        <p:nvPicPr>
          <p:cNvPr id="6" name="Google Shape;324;gd015da3983_1_248" descr="A picture containing text&#10;&#10;Description automatically generated">
            <a:extLst>
              <a:ext uri="{FF2B5EF4-FFF2-40B4-BE49-F238E27FC236}">
                <a16:creationId xmlns:a16="http://schemas.microsoft.com/office/drawing/2014/main" id="{AE634A5B-4893-5B48-820B-C1DD48CDC866}"/>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2615389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67026" y="2161749"/>
            <a:ext cx="4091279" cy="2169825"/>
          </a:xfrm>
          <a:prstGeom prst="rect">
            <a:avLst/>
          </a:prstGeom>
          <a:noFill/>
        </p:spPr>
        <p:txBody>
          <a:bodyPr wrap="square">
            <a:spAutoFit/>
          </a:bodyPr>
          <a:lstStyle/>
          <a:p>
            <a:pPr algn="ctr">
              <a:spcAft>
                <a:spcPts val="600"/>
              </a:spcAft>
            </a:pPr>
            <a:r>
              <a:rPr lang="en-US" sz="3000" dirty="0">
                <a:solidFill>
                  <a:srgbClr val="19326C"/>
                </a:solidFill>
                <a:latin typeface="Franklin Gothic Medium" panose="020B0603020102020204" pitchFamily="34" charset="0"/>
                <a:cs typeface="Calibri"/>
              </a:rPr>
              <a:t>Simple and stable API</a:t>
            </a:r>
          </a:p>
          <a:p>
            <a:pPr algn="ctr">
              <a:spcAft>
                <a:spcPts val="600"/>
              </a:spcAft>
            </a:pPr>
            <a:r>
              <a:rPr lang="en-US" sz="3000" dirty="0">
                <a:solidFill>
                  <a:srgbClr val="19326C"/>
                </a:solidFill>
                <a:latin typeface="Franklin Gothic Book" panose="020B0503020102020204" pitchFamily="34" charset="0"/>
                <a:cs typeface="Calibri"/>
              </a:rPr>
              <a:t>200 million ha</a:t>
            </a:r>
          </a:p>
          <a:p>
            <a:pPr algn="ctr">
              <a:spcAft>
                <a:spcPts val="600"/>
              </a:spcAft>
            </a:pPr>
            <a:r>
              <a:rPr lang="en-US" sz="3000" dirty="0">
                <a:solidFill>
                  <a:srgbClr val="19326C"/>
                </a:solidFill>
                <a:latin typeface="Franklin Gothic Book" panose="020B0503020102020204" pitchFamily="34" charset="0"/>
                <a:cs typeface="Calibri"/>
              </a:rPr>
              <a:t>classified using </a:t>
            </a:r>
          </a:p>
          <a:p>
            <a:pPr algn="ctr">
              <a:spcAft>
                <a:spcPts val="600"/>
              </a:spcAft>
            </a:pPr>
            <a:r>
              <a:rPr lang="en-US" sz="3000" dirty="0">
                <a:solidFill>
                  <a:srgbClr val="19326C"/>
                </a:solidFill>
                <a:latin typeface="Franklin Gothic Book" panose="020B0503020102020204" pitchFamily="34" charset="0"/>
                <a:cs typeface="Calibri"/>
              </a:rPr>
              <a:t>six commands </a:t>
            </a:r>
          </a:p>
        </p:txBody>
      </p:sp>
      <p:pic>
        <p:nvPicPr>
          <p:cNvPr id="14" name="Picture 2">
            <a:extLst>
              <a:ext uri="{FF2B5EF4-FFF2-40B4-BE49-F238E27FC236}">
                <a16:creationId xmlns:a16="http://schemas.microsoft.com/office/drawing/2014/main" id="{A6FC64CA-1A15-9548-8A91-C48E48137C3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915714" y="146664"/>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Google Shape;324;gd015da3983_1_248" descr="A picture containing text&#10;&#10;Description automatically generated">
            <a:extLst>
              <a:ext uri="{FF2B5EF4-FFF2-40B4-BE49-F238E27FC236}">
                <a16:creationId xmlns:a16="http://schemas.microsoft.com/office/drawing/2014/main" id="{510BE377-5982-0D4C-85BA-DD3B75FC8985}"/>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6107" y="39536"/>
            <a:ext cx="1290221" cy="1202294"/>
          </a:xfrm>
          <a:prstGeom prst="rect">
            <a:avLst/>
          </a:prstGeom>
          <a:noFill/>
          <a:ln>
            <a:noFill/>
          </a:ln>
        </p:spPr>
      </p:pic>
      <p:pic>
        <p:nvPicPr>
          <p:cNvPr id="4" name="Picture 3">
            <a:extLst>
              <a:ext uri="{FF2B5EF4-FFF2-40B4-BE49-F238E27FC236}">
                <a16:creationId xmlns:a16="http://schemas.microsoft.com/office/drawing/2014/main" id="{CF73B845-99DE-8C4E-8E4D-E63BDAED1E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09037" y="0"/>
            <a:ext cx="6255945" cy="6858000"/>
          </a:xfrm>
          <a:prstGeom prst="rect">
            <a:avLst/>
          </a:prstGeom>
          <a:ln>
            <a:solidFill>
              <a:schemeClr val="tx1"/>
            </a:solidFill>
          </a:ln>
        </p:spPr>
      </p:pic>
    </p:spTree>
    <p:extLst>
      <p:ext uri="{BB962C8B-B14F-4D97-AF65-F5344CB8AC3E}">
        <p14:creationId xmlns:p14="http://schemas.microsoft.com/office/powerpoint/2010/main" val="1786651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C753D5-26AE-51BB-7BEB-B20D120683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1889" y="3556620"/>
            <a:ext cx="11908221" cy="3275896"/>
          </a:xfrm>
          <a:prstGeom prst="rect">
            <a:avLst/>
          </a:prstGeom>
        </p:spPr>
      </p:pic>
      <p:pic>
        <p:nvPicPr>
          <p:cNvPr id="12" name="Picture 11">
            <a:extLst>
              <a:ext uri="{FF2B5EF4-FFF2-40B4-BE49-F238E27FC236}">
                <a16:creationId xmlns:a16="http://schemas.microsoft.com/office/drawing/2014/main" id="{47F1B447-E2B4-DB36-8AD4-A9E071886B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889" y="134541"/>
            <a:ext cx="11908221" cy="3375857"/>
          </a:xfrm>
          <a:prstGeom prst="rect">
            <a:avLst/>
          </a:prstGeom>
        </p:spPr>
      </p:pic>
      <p:pic>
        <p:nvPicPr>
          <p:cNvPr id="7" name="Picture 6">
            <a:extLst>
              <a:ext uri="{FF2B5EF4-FFF2-40B4-BE49-F238E27FC236}">
                <a16:creationId xmlns:a16="http://schemas.microsoft.com/office/drawing/2014/main" id="{25C2D285-6CB1-23ED-B9CA-50E0AE14DA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28819" y="-10220"/>
            <a:ext cx="2821291" cy="3266757"/>
          </a:xfrm>
          <a:prstGeom prst="rect">
            <a:avLst/>
          </a:prstGeom>
        </p:spPr>
      </p:pic>
      <p:pic>
        <p:nvPicPr>
          <p:cNvPr id="8" name="Picture 7">
            <a:extLst>
              <a:ext uri="{FF2B5EF4-FFF2-40B4-BE49-F238E27FC236}">
                <a16:creationId xmlns:a16="http://schemas.microsoft.com/office/drawing/2014/main" id="{92EBDA0A-6E7F-9739-21EA-BFDFD5E1A0E4}"/>
              </a:ext>
            </a:extLst>
          </p:cNvPr>
          <p:cNvPicPr>
            <a:picLocks noChangeAspect="1"/>
          </p:cNvPicPr>
          <p:nvPr/>
        </p:nvPicPr>
        <p:blipFill>
          <a:blip r:embed="rId5" cstate="email">
            <a:alphaModFix amt="82000"/>
            <a:extLst>
              <a:ext uri="{28A0092B-C50C-407E-A947-70E740481C1C}">
                <a14:useLocalDpi xmlns:a14="http://schemas.microsoft.com/office/drawing/2010/main"/>
              </a:ext>
            </a:extLst>
          </a:blip>
          <a:stretch>
            <a:fillRect/>
          </a:stretch>
        </p:blipFill>
        <p:spPr>
          <a:xfrm>
            <a:off x="9323042" y="4162524"/>
            <a:ext cx="2727067" cy="2703791"/>
          </a:xfrm>
          <a:prstGeom prst="rect">
            <a:avLst/>
          </a:prstGeom>
        </p:spPr>
      </p:pic>
      <p:sp>
        <p:nvSpPr>
          <p:cNvPr id="3" name="Rectangle 2">
            <a:extLst>
              <a:ext uri="{FF2B5EF4-FFF2-40B4-BE49-F238E27FC236}">
                <a16:creationId xmlns:a16="http://schemas.microsoft.com/office/drawing/2014/main" id="{D424BD92-1162-BF4F-D941-D2BABBB31948}"/>
              </a:ext>
            </a:extLst>
          </p:cNvPr>
          <p:cNvSpPr/>
          <p:nvPr/>
        </p:nvSpPr>
        <p:spPr>
          <a:xfrm>
            <a:off x="141889" y="88319"/>
            <a:ext cx="4067783" cy="523220"/>
          </a:xfrm>
          <a:prstGeom prst="rect">
            <a:avLst/>
          </a:prstGeom>
          <a:solidFill>
            <a:srgbClr val="E2F0D9">
              <a:alpha val="83922"/>
            </a:srgbClr>
          </a:solidFill>
        </p:spPr>
        <p:txBody>
          <a:bodyPr wrap="square">
            <a:spAutoFit/>
          </a:bodyPr>
          <a:lstStyle/>
          <a:p>
            <a:r>
              <a:rPr lang="en-GB" sz="2800" dirty="0">
                <a:solidFill>
                  <a:srgbClr val="003D6C"/>
                </a:solidFill>
                <a:latin typeface="Franklin Gothic Book" panose="020B0503020102020204" pitchFamily="34" charset="0"/>
              </a:rPr>
              <a:t>ESA World Cover 2020</a:t>
            </a:r>
            <a:endParaRPr lang="en-CH" sz="2800" dirty="0">
              <a:solidFill>
                <a:srgbClr val="003D6C"/>
              </a:solidFill>
              <a:latin typeface="Franklin Gothic Book" panose="020B0503020102020204" pitchFamily="34" charset="0"/>
            </a:endParaRPr>
          </a:p>
        </p:txBody>
      </p:sp>
      <p:sp>
        <p:nvSpPr>
          <p:cNvPr id="6" name="Rectangle 5">
            <a:extLst>
              <a:ext uri="{FF2B5EF4-FFF2-40B4-BE49-F238E27FC236}">
                <a16:creationId xmlns:a16="http://schemas.microsoft.com/office/drawing/2014/main" id="{74CC5A3D-8F3D-A894-B675-7D23F8814120}"/>
              </a:ext>
            </a:extLst>
          </p:cNvPr>
          <p:cNvSpPr/>
          <p:nvPr/>
        </p:nvSpPr>
        <p:spPr>
          <a:xfrm>
            <a:off x="109615" y="6334780"/>
            <a:ext cx="2203279" cy="523220"/>
          </a:xfrm>
          <a:prstGeom prst="rect">
            <a:avLst/>
          </a:prstGeom>
          <a:solidFill>
            <a:srgbClr val="E2F0D9">
              <a:alpha val="83922"/>
            </a:srgbClr>
          </a:solidFill>
        </p:spPr>
        <p:txBody>
          <a:bodyPr wrap="square">
            <a:spAutoFit/>
          </a:bodyPr>
          <a:lstStyle/>
          <a:p>
            <a:r>
              <a:rPr lang="en-GB" sz="2800" dirty="0">
                <a:solidFill>
                  <a:srgbClr val="003D6C"/>
                </a:solidFill>
                <a:latin typeface="Franklin Gothic Book" panose="020B0503020102020204" pitchFamily="34" charset="0"/>
              </a:rPr>
              <a:t>BDC </a:t>
            </a:r>
            <a:r>
              <a:rPr lang="en-GB" sz="2800" dirty="0" err="1">
                <a:solidFill>
                  <a:srgbClr val="003D6C"/>
                </a:solidFill>
                <a:latin typeface="Franklin Gothic Book" panose="020B0503020102020204" pitchFamily="34" charset="0"/>
              </a:rPr>
              <a:t>Cerrado</a:t>
            </a:r>
            <a:endParaRPr lang="en-CH" sz="2800" dirty="0">
              <a:solidFill>
                <a:srgbClr val="003D6C"/>
              </a:solidFill>
              <a:latin typeface="Franklin Gothic Book" panose="020B0503020102020204" pitchFamily="34" charset="0"/>
            </a:endParaRPr>
          </a:p>
        </p:txBody>
      </p:sp>
    </p:spTree>
    <p:extLst>
      <p:ext uri="{BB962C8B-B14F-4D97-AF65-F5344CB8AC3E}">
        <p14:creationId xmlns:p14="http://schemas.microsoft.com/office/powerpoint/2010/main" val="416097917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7" name="Imagem 6">
            <a:extLst>
              <a:ext uri="{FF2B5EF4-FFF2-40B4-BE49-F238E27FC236}">
                <a16:creationId xmlns:a16="http://schemas.microsoft.com/office/drawing/2014/main" id="{EB64D7F7-F527-D131-C951-8D6D394A3FF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42882" y="933133"/>
            <a:ext cx="3808569" cy="4568699"/>
          </a:xfrm>
          <a:prstGeom prst="rect">
            <a:avLst/>
          </a:prstGeom>
        </p:spPr>
      </p:pic>
      <p:sp>
        <p:nvSpPr>
          <p:cNvPr id="431" name="Google Shape;431;p22"/>
          <p:cNvSpPr/>
          <p:nvPr/>
        </p:nvSpPr>
        <p:spPr>
          <a:xfrm>
            <a:off x="11514667" y="0"/>
            <a:ext cx="677333" cy="1312333"/>
          </a:xfrm>
          <a:prstGeom prst="rect">
            <a:avLst/>
          </a:prstGeom>
          <a:solidFill>
            <a:schemeClr val="accent1"/>
          </a:solidFill>
          <a:ln>
            <a:noFill/>
          </a:ln>
        </p:spPr>
        <p:txBody>
          <a:bodyPr spcFirstLastPara="1" wrap="square" lIns="60951" tIns="30467" rIns="60951" bIns="30467" anchor="ctr" anchorCtr="0">
            <a:noAutofit/>
          </a:bodyPr>
          <a:lstStyle/>
          <a:p>
            <a:pPr algn="ctr">
              <a:buSzPts val="1800"/>
            </a:pPr>
            <a:endParaRPr sz="1200" dirty="0">
              <a:solidFill>
                <a:schemeClr val="accent1"/>
              </a:solidFill>
              <a:latin typeface="Roboto"/>
              <a:ea typeface="Roboto"/>
              <a:cs typeface="Roboto"/>
              <a:sym typeface="Roboto"/>
            </a:endParaRPr>
          </a:p>
        </p:txBody>
      </p:sp>
      <p:sp>
        <p:nvSpPr>
          <p:cNvPr id="432" name="Google Shape;432;p22"/>
          <p:cNvSpPr/>
          <p:nvPr/>
        </p:nvSpPr>
        <p:spPr>
          <a:xfrm>
            <a:off x="11514667" y="2624667"/>
            <a:ext cx="677333" cy="3556000"/>
          </a:xfrm>
          <a:prstGeom prst="rect">
            <a:avLst/>
          </a:prstGeom>
          <a:solidFill>
            <a:schemeClr val="accent3"/>
          </a:solidFill>
          <a:ln>
            <a:noFill/>
          </a:ln>
        </p:spPr>
        <p:txBody>
          <a:bodyPr spcFirstLastPara="1" wrap="square" lIns="60951" tIns="30467" rIns="60951" bIns="30467" anchor="ctr" anchorCtr="0">
            <a:noAutofit/>
          </a:bodyPr>
          <a:lstStyle/>
          <a:p>
            <a:pPr algn="ctr">
              <a:buSzPts val="1800"/>
            </a:pPr>
            <a:endParaRPr sz="1200" dirty="0">
              <a:solidFill>
                <a:schemeClr val="lt1"/>
              </a:solidFill>
              <a:latin typeface="Roboto"/>
              <a:ea typeface="Roboto"/>
              <a:cs typeface="Roboto"/>
              <a:sym typeface="Roboto"/>
            </a:endParaRPr>
          </a:p>
        </p:txBody>
      </p:sp>
      <p:sp>
        <p:nvSpPr>
          <p:cNvPr id="433" name="Google Shape;433;p22"/>
          <p:cNvSpPr/>
          <p:nvPr/>
        </p:nvSpPr>
        <p:spPr>
          <a:xfrm>
            <a:off x="11514667" y="1312334"/>
            <a:ext cx="677333" cy="1312333"/>
          </a:xfrm>
          <a:prstGeom prst="rect">
            <a:avLst/>
          </a:prstGeom>
          <a:solidFill>
            <a:schemeClr val="lt2"/>
          </a:solidFill>
          <a:ln>
            <a:noFill/>
          </a:ln>
        </p:spPr>
        <p:txBody>
          <a:bodyPr spcFirstLastPara="1" wrap="square" lIns="60951" tIns="30467" rIns="60951" bIns="30467" anchor="ctr" anchorCtr="0">
            <a:noAutofit/>
          </a:bodyPr>
          <a:lstStyle/>
          <a:p>
            <a:pPr algn="ctr">
              <a:buSzPts val="1800"/>
            </a:pPr>
            <a:endParaRPr sz="1200" dirty="0">
              <a:solidFill>
                <a:schemeClr val="lt1"/>
              </a:solidFill>
              <a:latin typeface="Roboto"/>
              <a:ea typeface="Roboto"/>
              <a:cs typeface="Roboto"/>
              <a:sym typeface="Roboto"/>
            </a:endParaRPr>
          </a:p>
        </p:txBody>
      </p:sp>
      <p:sp>
        <p:nvSpPr>
          <p:cNvPr id="434" name="Google Shape;434;p22"/>
          <p:cNvSpPr/>
          <p:nvPr/>
        </p:nvSpPr>
        <p:spPr>
          <a:xfrm>
            <a:off x="11514667" y="6180667"/>
            <a:ext cx="677333" cy="677333"/>
          </a:xfrm>
          <a:prstGeom prst="rect">
            <a:avLst/>
          </a:prstGeom>
          <a:solidFill>
            <a:schemeClr val="accent2"/>
          </a:solidFill>
          <a:ln>
            <a:noFill/>
          </a:ln>
        </p:spPr>
        <p:txBody>
          <a:bodyPr spcFirstLastPara="1" wrap="square" lIns="60951" tIns="30467" rIns="60951" bIns="30467" anchor="ctr" anchorCtr="0">
            <a:noAutofit/>
          </a:bodyPr>
          <a:lstStyle/>
          <a:p>
            <a:pPr algn="ctr">
              <a:buSzPts val="1800"/>
            </a:pPr>
            <a:endParaRPr sz="1200" dirty="0">
              <a:solidFill>
                <a:schemeClr val="lt1"/>
              </a:solidFill>
              <a:latin typeface="Roboto"/>
              <a:ea typeface="Roboto"/>
              <a:cs typeface="Roboto"/>
              <a:sym typeface="Roboto"/>
            </a:endParaRPr>
          </a:p>
        </p:txBody>
      </p:sp>
      <p:sp>
        <p:nvSpPr>
          <p:cNvPr id="3" name="Google Shape;428;p22">
            <a:extLst>
              <a:ext uri="{FF2B5EF4-FFF2-40B4-BE49-F238E27FC236}">
                <a16:creationId xmlns:a16="http://schemas.microsoft.com/office/drawing/2014/main" id="{D42F895F-1817-07BB-45F5-BAF57DCC5B63}"/>
              </a:ext>
            </a:extLst>
          </p:cNvPr>
          <p:cNvSpPr txBox="1">
            <a:spLocks/>
          </p:cNvSpPr>
          <p:nvPr/>
        </p:nvSpPr>
        <p:spPr>
          <a:xfrm>
            <a:off x="10770497" y="6430215"/>
            <a:ext cx="651043" cy="365125"/>
          </a:xfrm>
          <a:prstGeom prst="rect">
            <a:avLst/>
          </a:prstGeom>
          <a:noFill/>
          <a:ln>
            <a:noFill/>
          </a:ln>
        </p:spPr>
        <p:txBody>
          <a:bodyPr spcFirstLastPara="1" wrap="square" lIns="60951" tIns="30467" rIns="60951" bIns="30467"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1pPr>
            <a:lvl2pPr marL="0" marR="0" lvl="1"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2pPr>
            <a:lvl3pPr marL="0" marR="0" lvl="2"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3pPr>
            <a:lvl4pPr marL="0" marR="0" lvl="3"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4pPr>
            <a:lvl5pPr marL="0" marR="0" lvl="4"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5pPr>
            <a:lvl6pPr marL="0" marR="0" lvl="5"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6pPr>
            <a:lvl7pPr marL="0" marR="0" lvl="6"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7pPr>
            <a:lvl8pPr marL="0" marR="0" lvl="7"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8pPr>
            <a:lvl9pPr marL="0" marR="0" lvl="8"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9pPr>
          </a:lstStyle>
          <a:p>
            <a:fld id="{00000000-1234-1234-1234-123412341234}" type="slidenum">
              <a:rPr lang="pt-BR" sz="1067"/>
              <a:pPr/>
              <a:t>67</a:t>
            </a:fld>
            <a:endParaRPr lang="pt-BR" sz="1067" dirty="0"/>
          </a:p>
        </p:txBody>
      </p:sp>
      <p:sp>
        <p:nvSpPr>
          <p:cNvPr id="10" name="Google Shape;435;p22">
            <a:extLst>
              <a:ext uri="{FF2B5EF4-FFF2-40B4-BE49-F238E27FC236}">
                <a16:creationId xmlns:a16="http://schemas.microsoft.com/office/drawing/2014/main" id="{E76456B5-E3C3-3F97-E68F-A62C340F39F7}"/>
              </a:ext>
            </a:extLst>
          </p:cNvPr>
          <p:cNvSpPr txBox="1"/>
          <p:nvPr/>
        </p:nvSpPr>
        <p:spPr>
          <a:xfrm>
            <a:off x="1355330" y="5505034"/>
            <a:ext cx="9422261" cy="1046286"/>
          </a:xfrm>
          <a:prstGeom prst="rect">
            <a:avLst/>
          </a:prstGeom>
          <a:noFill/>
          <a:ln>
            <a:noFill/>
          </a:ln>
        </p:spPr>
        <p:txBody>
          <a:bodyPr spcFirstLastPara="1" wrap="square" lIns="60951" tIns="30467" rIns="60951" bIns="30467" anchor="t" anchorCtr="0">
            <a:spAutoFit/>
          </a:bodyPr>
          <a:lstStyle/>
          <a:p>
            <a:pPr>
              <a:lnSpc>
                <a:spcPct val="150000"/>
              </a:lnSpc>
              <a:buClr>
                <a:schemeClr val="dk1"/>
              </a:buClr>
              <a:buSzPct val="110000"/>
            </a:pPr>
            <a:r>
              <a:rPr lang="pt-BR" sz="2133" dirty="0">
                <a:solidFill>
                  <a:schemeClr val="accent1">
                    <a:lumMod val="50000"/>
                  </a:schemeClr>
                </a:solidFill>
                <a:latin typeface="Franklin Gothic Book" panose="020B0503020102020204" pitchFamily="34" charset="0"/>
                <a:ea typeface="Roboto Medium"/>
                <a:cs typeface="Roboto Medium"/>
                <a:sym typeface="Roboto Medium"/>
              </a:rPr>
              <a:t>Sentinel-2, 10bands, 10 meter, 16 </a:t>
            </a:r>
            <a:r>
              <a:rPr lang="pt-BR" sz="2133" dirty="0" err="1">
                <a:solidFill>
                  <a:schemeClr val="accent1">
                    <a:lumMod val="50000"/>
                  </a:schemeClr>
                </a:solidFill>
                <a:latin typeface="Franklin Gothic Book" panose="020B0503020102020204" pitchFamily="34" charset="0"/>
                <a:ea typeface="Roboto Medium"/>
                <a:cs typeface="Roboto Medium"/>
                <a:sym typeface="Roboto Medium"/>
              </a:rPr>
              <a:t>days</a:t>
            </a:r>
            <a:r>
              <a:rPr lang="pt-BR" sz="2133" dirty="0">
                <a:solidFill>
                  <a:schemeClr val="accent1">
                    <a:lumMod val="50000"/>
                  </a:schemeClr>
                </a:solidFill>
                <a:latin typeface="Franklin Gothic Book" panose="020B0503020102020204" pitchFamily="34" charset="0"/>
                <a:ea typeface="Roboto Medium"/>
                <a:cs typeface="Roboto Medium"/>
                <a:sym typeface="Roboto Medium"/>
              </a:rPr>
              <a:t>, </a:t>
            </a:r>
            <a:r>
              <a:rPr lang="pt-BR" sz="2133" dirty="0" err="1">
                <a:solidFill>
                  <a:schemeClr val="accent1">
                    <a:lumMod val="50000"/>
                  </a:schemeClr>
                </a:solidFill>
                <a:latin typeface="Franklin Gothic Book" panose="020B0503020102020204" pitchFamily="34" charset="0"/>
                <a:ea typeface="Roboto Medium"/>
                <a:cs typeface="Roboto Medium"/>
                <a:sym typeface="Roboto Medium"/>
              </a:rPr>
              <a:t>TempCNN</a:t>
            </a:r>
            <a:r>
              <a:rPr lang="pt-BR" sz="2133" dirty="0">
                <a:solidFill>
                  <a:schemeClr val="accent1">
                    <a:lumMod val="50000"/>
                  </a:schemeClr>
                </a:solidFill>
                <a:latin typeface="Franklin Gothic Book" panose="020B0503020102020204" pitchFamily="34" charset="0"/>
                <a:ea typeface="Roboto Medium"/>
                <a:cs typeface="Roboto Medium"/>
                <a:sym typeface="Roboto Medium"/>
              </a:rPr>
              <a:t> </a:t>
            </a:r>
            <a:r>
              <a:rPr lang="pt-BR" sz="2133" dirty="0" err="1">
                <a:solidFill>
                  <a:schemeClr val="accent1">
                    <a:lumMod val="50000"/>
                  </a:schemeClr>
                </a:solidFill>
                <a:latin typeface="Franklin Gothic Book" panose="020B0503020102020204" pitchFamily="34" charset="0"/>
                <a:ea typeface="Roboto Medium"/>
                <a:cs typeface="Roboto Medium"/>
                <a:sym typeface="Roboto Medium"/>
              </a:rPr>
              <a:t>method</a:t>
            </a:r>
            <a:r>
              <a:rPr lang="pt-BR" sz="2133" dirty="0">
                <a:solidFill>
                  <a:schemeClr val="accent1">
                    <a:lumMod val="50000"/>
                  </a:schemeClr>
                </a:solidFill>
                <a:latin typeface="Franklin Gothic Book" panose="020B0503020102020204" pitchFamily="34" charset="0"/>
                <a:ea typeface="Roboto Medium"/>
                <a:cs typeface="Roboto Medium"/>
                <a:sym typeface="Roboto Medium"/>
              </a:rPr>
              <a:t> </a:t>
            </a:r>
            <a:r>
              <a:rPr lang="pt-BR" sz="2133" dirty="0" err="1">
                <a:solidFill>
                  <a:schemeClr val="accent1">
                    <a:lumMod val="50000"/>
                  </a:schemeClr>
                </a:solidFill>
                <a:latin typeface="Franklin Gothic Book" panose="020B0503020102020204" pitchFamily="34" charset="0"/>
                <a:ea typeface="Roboto Medium"/>
                <a:cs typeface="Roboto Medium"/>
                <a:sym typeface="Roboto Medium"/>
              </a:rPr>
              <a:t>with</a:t>
            </a:r>
            <a:r>
              <a:rPr lang="pt-BR" sz="2133" dirty="0">
                <a:solidFill>
                  <a:schemeClr val="accent1">
                    <a:lumMod val="50000"/>
                  </a:schemeClr>
                </a:solidFill>
                <a:latin typeface="Franklin Gothic Book" panose="020B0503020102020204" pitchFamily="34" charset="0"/>
                <a:ea typeface="Roboto Medium"/>
                <a:cs typeface="Roboto Medium"/>
                <a:sym typeface="Roboto Medium"/>
              </a:rPr>
              <a:t> 87.500 samples, </a:t>
            </a:r>
            <a:r>
              <a:rPr lang="pt-BR" sz="2133" dirty="0" err="1">
                <a:solidFill>
                  <a:schemeClr val="accent1">
                    <a:lumMod val="50000"/>
                  </a:schemeClr>
                </a:solidFill>
                <a:latin typeface="Franklin Gothic Book" panose="020B0503020102020204" pitchFamily="34" charset="0"/>
                <a:ea typeface="Roboto Medium"/>
                <a:cs typeface="Roboto Medium"/>
                <a:sym typeface="Roboto Medium"/>
              </a:rPr>
              <a:t>Accuracy</a:t>
            </a:r>
            <a:r>
              <a:rPr lang="pt-BR" sz="2133" dirty="0">
                <a:solidFill>
                  <a:schemeClr val="accent1">
                    <a:lumMod val="50000"/>
                  </a:schemeClr>
                </a:solidFill>
                <a:latin typeface="Franklin Gothic Book" panose="020B0503020102020204" pitchFamily="34" charset="0"/>
                <a:ea typeface="Roboto Medium"/>
                <a:cs typeface="Roboto Medium"/>
                <a:sym typeface="Roboto Medium"/>
              </a:rPr>
              <a:t>: more </a:t>
            </a:r>
            <a:r>
              <a:rPr lang="pt-BR" sz="2133" dirty="0" err="1">
                <a:solidFill>
                  <a:schemeClr val="accent1">
                    <a:lumMod val="50000"/>
                  </a:schemeClr>
                </a:solidFill>
                <a:latin typeface="Franklin Gothic Book" panose="020B0503020102020204" pitchFamily="34" charset="0"/>
                <a:ea typeface="Roboto Medium"/>
                <a:cs typeface="Roboto Medium"/>
                <a:sym typeface="Roboto Medium"/>
              </a:rPr>
              <a:t>than</a:t>
            </a:r>
            <a:r>
              <a:rPr lang="pt-BR" sz="2133" dirty="0">
                <a:solidFill>
                  <a:schemeClr val="accent1">
                    <a:lumMod val="50000"/>
                  </a:schemeClr>
                </a:solidFill>
                <a:latin typeface="Franklin Gothic Book" panose="020B0503020102020204" pitchFamily="34" charset="0"/>
                <a:ea typeface="Roboto Medium"/>
                <a:cs typeface="Roboto Medium"/>
                <a:sym typeface="Roboto Medium"/>
              </a:rPr>
              <a:t> 91% UA </a:t>
            </a:r>
            <a:r>
              <a:rPr lang="pt-BR" sz="2133" dirty="0" err="1">
                <a:solidFill>
                  <a:schemeClr val="accent1">
                    <a:lumMod val="50000"/>
                  </a:schemeClr>
                </a:solidFill>
                <a:latin typeface="Franklin Gothic Book" panose="020B0503020102020204" pitchFamily="34" charset="0"/>
                <a:ea typeface="Roboto Medium"/>
                <a:cs typeface="Roboto Medium"/>
                <a:sym typeface="Roboto Medium"/>
              </a:rPr>
              <a:t>and</a:t>
            </a:r>
            <a:r>
              <a:rPr lang="pt-BR" sz="2133" dirty="0">
                <a:solidFill>
                  <a:schemeClr val="accent1">
                    <a:lumMod val="50000"/>
                  </a:schemeClr>
                </a:solidFill>
                <a:latin typeface="Franklin Gothic Book" panose="020B0503020102020204" pitchFamily="34" charset="0"/>
                <a:ea typeface="Roboto Medium"/>
                <a:cs typeface="Roboto Medium"/>
                <a:sym typeface="Roboto Medium"/>
              </a:rPr>
              <a:t> PA for core classes.</a:t>
            </a:r>
          </a:p>
        </p:txBody>
      </p:sp>
      <p:sp>
        <p:nvSpPr>
          <p:cNvPr id="6" name="Title 1">
            <a:extLst>
              <a:ext uri="{FF2B5EF4-FFF2-40B4-BE49-F238E27FC236}">
                <a16:creationId xmlns:a16="http://schemas.microsoft.com/office/drawing/2014/main" id="{894F654D-833A-938C-AFA0-0ECB9A59B1F5}"/>
              </a:ext>
            </a:extLst>
          </p:cNvPr>
          <p:cNvSpPr txBox="1">
            <a:spLocks/>
          </p:cNvSpPr>
          <p:nvPr/>
        </p:nvSpPr>
        <p:spPr>
          <a:xfrm>
            <a:off x="1524000" y="54792"/>
            <a:ext cx="9144000" cy="868393"/>
          </a:xfrm>
          <a:prstGeom prst="rect">
            <a:avLst/>
          </a:prstGeom>
          <a:noFill/>
        </p:spPr>
        <p:txBody>
          <a:bodyPr>
            <a:noAutofit/>
          </a:bodyPr>
          <a:lstStyle>
            <a:lvl1pPr algn="ctr" defTabSz="685800" rtl="0" eaLnBrk="1" latinLnBrk="0" hangingPunct="1">
              <a:lnSpc>
                <a:spcPct val="90000"/>
              </a:lnSpc>
              <a:spcBef>
                <a:spcPct val="0"/>
              </a:spcBef>
              <a:buNone/>
              <a:defRPr sz="3600" b="1" i="0" kern="1200">
                <a:solidFill>
                  <a:srgbClr val="003D6C"/>
                </a:solidFill>
                <a:latin typeface="Proxima Nova Lt" panose="02000506030000020004" pitchFamily="2" charset="77"/>
                <a:ea typeface="+mj-ea"/>
                <a:cs typeface="+mj-cs"/>
              </a:defRPr>
            </a:lvl1pPr>
          </a:lstStyle>
          <a:p>
            <a:r>
              <a:rPr lang="en-US" sz="4000" dirty="0" err="1">
                <a:solidFill>
                  <a:srgbClr val="004375"/>
                </a:solidFill>
                <a:latin typeface="Franklin Gothic Book" panose="020B0503020102020204" pitchFamily="34" charset="0"/>
                <a:ea typeface="Franklin Gothic Medium" charset="0"/>
                <a:cs typeface="Franklin Gothic Medium" charset="0"/>
              </a:rPr>
              <a:t>TerraClass</a:t>
            </a:r>
            <a:r>
              <a:rPr lang="en-US" sz="4000" dirty="0">
                <a:solidFill>
                  <a:srgbClr val="004375"/>
                </a:solidFill>
                <a:latin typeface="Franklin Gothic Book" panose="020B0503020102020204" pitchFamily="34" charset="0"/>
                <a:ea typeface="Franklin Gothic Medium" charset="0"/>
                <a:cs typeface="Franklin Gothic Medium" charset="0"/>
              </a:rPr>
              <a:t> </a:t>
            </a:r>
            <a:r>
              <a:rPr lang="en-US" sz="4000" dirty="0" err="1">
                <a:solidFill>
                  <a:srgbClr val="004375"/>
                </a:solidFill>
                <a:latin typeface="Franklin Gothic Book" panose="020B0503020102020204" pitchFamily="34" charset="0"/>
                <a:ea typeface="Franklin Gothic Medium" charset="0"/>
                <a:cs typeface="Franklin Gothic Medium" charset="0"/>
              </a:rPr>
              <a:t>Cerrado</a:t>
            </a:r>
            <a:r>
              <a:rPr lang="en-US" sz="4000" dirty="0">
                <a:solidFill>
                  <a:srgbClr val="004375"/>
                </a:solidFill>
                <a:latin typeface="Franklin Gothic Book" panose="020B0503020102020204" pitchFamily="34" charset="0"/>
                <a:ea typeface="Franklin Gothic Medium" charset="0"/>
                <a:cs typeface="Franklin Gothic Medium" charset="0"/>
              </a:rPr>
              <a:t> 2022</a:t>
            </a:r>
          </a:p>
        </p:txBody>
      </p:sp>
      <p:sp>
        <p:nvSpPr>
          <p:cNvPr id="9" name="TextBox 8">
            <a:extLst>
              <a:ext uri="{FF2B5EF4-FFF2-40B4-BE49-F238E27FC236}">
                <a16:creationId xmlns:a16="http://schemas.microsoft.com/office/drawing/2014/main" id="{7A7D84EE-5E9F-84F9-BB4D-6B2C45F9D913}"/>
              </a:ext>
            </a:extLst>
          </p:cNvPr>
          <p:cNvSpPr txBox="1"/>
          <p:nvPr/>
        </p:nvSpPr>
        <p:spPr>
          <a:xfrm>
            <a:off x="9667982" y="6457890"/>
            <a:ext cx="1807347" cy="400110"/>
          </a:xfrm>
          <a:prstGeom prst="rect">
            <a:avLst/>
          </a:prstGeom>
          <a:noFill/>
        </p:spPr>
        <p:txBody>
          <a:bodyPr wrap="square" rtlCol="0">
            <a:spAutoFit/>
          </a:bodyPr>
          <a:lstStyle/>
          <a:p>
            <a:pPr algn="r"/>
            <a:r>
              <a:rPr lang="pt-BR" sz="2000" dirty="0" err="1">
                <a:latin typeface="Franklin Gothic Book" panose="020B0503020102020204" pitchFamily="34" charset="0"/>
                <a:cs typeface="Times New Roman" panose="02020603050405020304" pitchFamily="18" charset="0"/>
              </a:rPr>
              <a:t>Bertolo</a:t>
            </a:r>
            <a:r>
              <a:rPr lang="pt-BR" sz="2000" dirty="0">
                <a:latin typeface="Franklin Gothic Book" panose="020B0503020102020204" pitchFamily="34" charset="0"/>
                <a:cs typeface="Times New Roman" panose="02020603050405020304" pitchFamily="18" charset="0"/>
              </a:rPr>
              <a:t> (2023)</a:t>
            </a:r>
          </a:p>
        </p:txBody>
      </p:sp>
      <p:pic>
        <p:nvPicPr>
          <p:cNvPr id="4" name="Picture 3">
            <a:extLst>
              <a:ext uri="{FF2B5EF4-FFF2-40B4-BE49-F238E27FC236}">
                <a16:creationId xmlns:a16="http://schemas.microsoft.com/office/drawing/2014/main" id="{7C1E9904-2F39-B8C0-81DF-A7A6C4CFA0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67217" y="897988"/>
            <a:ext cx="3890490" cy="4501081"/>
          </a:xfrm>
          <a:prstGeom prst="rect">
            <a:avLst/>
          </a:prstGeom>
        </p:spPr>
      </p:pic>
    </p:spTree>
    <p:extLst>
      <p:ext uri="{BB962C8B-B14F-4D97-AF65-F5344CB8AC3E}">
        <p14:creationId xmlns:p14="http://schemas.microsoft.com/office/powerpoint/2010/main" val="1182409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a:extLst>
              <a:ext uri="{FF2B5EF4-FFF2-40B4-BE49-F238E27FC236}">
                <a16:creationId xmlns:a16="http://schemas.microsoft.com/office/drawing/2014/main" id="{DD4F3056-FFFF-3343-A581-1477254E19C4}"/>
              </a:ext>
            </a:extLst>
          </p:cNvPr>
          <p:cNvSpPr txBox="1">
            <a:spLocks noChangeArrowheads="1"/>
          </p:cNvSpPr>
          <p:nvPr/>
        </p:nvSpPr>
        <p:spPr bwMode="auto">
          <a:xfrm>
            <a:off x="1175147" y="5646550"/>
            <a:ext cx="10429477" cy="1000274"/>
          </a:xfrm>
          <a:prstGeom prst="rect">
            <a:avLst/>
          </a:prstGeom>
          <a:solidFill>
            <a:srgbClr val="E8F0FF"/>
          </a:solidFill>
          <a:ln>
            <a:noFill/>
          </a:ln>
        </p:spPr>
        <p:txBody>
          <a:bodyPr wrap="square" lIns="68559" tIns="68580" rIns="68559" bIns="68580">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ts val="450"/>
              </a:spcBef>
              <a:spcAft>
                <a:spcPts val="450"/>
              </a:spcAft>
              <a:defRPr/>
            </a:pPr>
            <a:r>
              <a:rPr lang="en-US" sz="2800" dirty="0">
                <a:solidFill>
                  <a:srgbClr val="8B0505"/>
                </a:solidFill>
                <a:latin typeface="Proxima Nova Rg" panose="02000506030000020004" pitchFamily="2" charset="77"/>
                <a:cs typeface="Franklin Gothic Book Regular" charset="0"/>
              </a:rPr>
              <a:t>Transparent</a:t>
            </a:r>
            <a:r>
              <a:rPr lang="en-US" sz="2800" dirty="0">
                <a:solidFill>
                  <a:srgbClr val="19326C"/>
                </a:solidFill>
                <a:latin typeface="Proxima Nova Rg" panose="02000506030000020004" pitchFamily="2" charset="77"/>
                <a:cs typeface="Franklin Gothic Book Regular" charset="0"/>
              </a:rPr>
              <a:t> and </a:t>
            </a:r>
            <a:r>
              <a:rPr lang="en-US" sz="2800" dirty="0">
                <a:solidFill>
                  <a:srgbClr val="8B0505"/>
                </a:solidFill>
                <a:latin typeface="Proxima Nova Rg" panose="02000506030000020004" pitchFamily="2" charset="77"/>
                <a:cs typeface="Franklin Gothic Book Regular" charset="0"/>
              </a:rPr>
              <a:t>authoritative</a:t>
            </a:r>
            <a:r>
              <a:rPr lang="en-US" sz="2800" dirty="0">
                <a:solidFill>
                  <a:srgbClr val="19326C"/>
                </a:solidFill>
                <a:latin typeface="Proxima Nova Rg" panose="02000506030000020004" pitchFamily="2" charset="77"/>
                <a:cs typeface="Franklin Gothic Book Regular" charset="0"/>
              </a:rPr>
              <a:t> data: REDD+ funds (US$ 1,3 billion), decision-makers (Brazil’s NDC), researchers (1,000+ papers)</a:t>
            </a:r>
          </a:p>
        </p:txBody>
      </p:sp>
      <p:sp>
        <p:nvSpPr>
          <p:cNvPr id="2" name="Text Box 2">
            <a:extLst>
              <a:ext uri="{FF2B5EF4-FFF2-40B4-BE49-F238E27FC236}">
                <a16:creationId xmlns:a16="http://schemas.microsoft.com/office/drawing/2014/main" id="{59872083-E548-B1D4-E183-55D94569D49B}"/>
              </a:ext>
            </a:extLst>
          </p:cNvPr>
          <p:cNvSpPr txBox="1">
            <a:spLocks noChangeArrowheads="1"/>
          </p:cNvSpPr>
          <p:nvPr/>
        </p:nvSpPr>
        <p:spPr bwMode="auto">
          <a:xfrm>
            <a:off x="925155" y="211176"/>
            <a:ext cx="10178018" cy="692497"/>
          </a:xfrm>
          <a:prstGeom prst="rect">
            <a:avLst/>
          </a:prstGeom>
          <a:noFill/>
          <a:ln>
            <a:noFill/>
          </a:ln>
        </p:spPr>
        <p:txBody>
          <a:bodyPr wrap="square" lIns="68559" tIns="68580" rIns="68559" bIns="68580">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ts val="450"/>
              </a:spcBef>
              <a:spcAft>
                <a:spcPts val="450"/>
              </a:spcAft>
              <a:defRPr/>
            </a:pPr>
            <a:r>
              <a:rPr lang="en-US" sz="3600" b="1" dirty="0">
                <a:solidFill>
                  <a:srgbClr val="19326C"/>
                </a:solidFill>
                <a:latin typeface="Proxima Nova Lt" panose="02000506030000020004" pitchFamily="2" charset="77"/>
                <a:cs typeface="Franklin Gothic Book Regular" charset="0"/>
              </a:rPr>
              <a:t>Deforestation in Amazonia: PRODES</a:t>
            </a:r>
            <a:endParaRPr lang="en-US" sz="3600" b="1" dirty="0">
              <a:solidFill>
                <a:srgbClr val="8E0001"/>
              </a:solidFill>
              <a:latin typeface="Proxima Nova Lt" panose="02000506030000020004" pitchFamily="2" charset="77"/>
              <a:cs typeface="Franklin Gothic Book Regular" charset="0"/>
            </a:endParaRPr>
          </a:p>
        </p:txBody>
      </p:sp>
      <p:pic>
        <p:nvPicPr>
          <p:cNvPr id="3" name="Picture 2">
            <a:extLst>
              <a:ext uri="{FF2B5EF4-FFF2-40B4-BE49-F238E27FC236}">
                <a16:creationId xmlns:a16="http://schemas.microsoft.com/office/drawing/2014/main" id="{637D109B-946B-25A5-7682-F6FFD01D36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155" y="1091343"/>
            <a:ext cx="10324092" cy="4488114"/>
          </a:xfrm>
          <a:prstGeom prst="rect">
            <a:avLst/>
          </a:prstGeom>
        </p:spPr>
      </p:pic>
      <p:pic>
        <p:nvPicPr>
          <p:cNvPr id="4" name="Picture 4" descr="About - INPE - Organizations - OasisHUB">
            <a:extLst>
              <a:ext uri="{FF2B5EF4-FFF2-40B4-BE49-F238E27FC236}">
                <a16:creationId xmlns:a16="http://schemas.microsoft.com/office/drawing/2014/main" id="{72CF8FCF-08DA-DF59-D067-1779740A806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677243" y="0"/>
            <a:ext cx="1597044" cy="132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495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01A7D1-1E71-0371-B60D-69ED26BB5E73}"/>
              </a:ext>
            </a:extLst>
          </p:cNvPr>
          <p:cNvSpPr>
            <a:spLocks noGrp="1"/>
          </p:cNvSpPr>
          <p:nvPr>
            <p:ph type="title"/>
          </p:nvPr>
        </p:nvSpPr>
        <p:spPr>
          <a:xfrm>
            <a:off x="2774731" y="0"/>
            <a:ext cx="6074979" cy="714703"/>
          </a:xfrm>
          <a:noFill/>
        </p:spPr>
        <p:txBody>
          <a:bodyPr>
            <a:normAutofit/>
          </a:bodyPr>
          <a:lstStyle/>
          <a:p>
            <a:pPr algn="ctr"/>
            <a:r>
              <a:rPr lang="pt-BR" sz="3600" dirty="0" err="1">
                <a:solidFill>
                  <a:srgbClr val="2A3E74"/>
                </a:solidFill>
                <a:latin typeface="Franklin Gothic Medium" panose="020B0603020102020204" pitchFamily="34" charset="0"/>
              </a:rPr>
              <a:t>Deforestation</a:t>
            </a:r>
            <a:r>
              <a:rPr lang="pt-BR" sz="3600" dirty="0">
                <a:solidFill>
                  <a:srgbClr val="2A3E74"/>
                </a:solidFill>
                <a:latin typeface="Franklin Gothic Medium" panose="020B0603020102020204" pitchFamily="34" charset="0"/>
              </a:rPr>
              <a:t> in Rondônia</a:t>
            </a:r>
          </a:p>
        </p:txBody>
      </p:sp>
      <p:pic>
        <p:nvPicPr>
          <p:cNvPr id="3" name="Google Shape;193;p24">
            <a:extLst>
              <a:ext uri="{FF2B5EF4-FFF2-40B4-BE49-F238E27FC236}">
                <a16:creationId xmlns:a16="http://schemas.microsoft.com/office/drawing/2014/main" id="{1EBE152E-30B5-4982-6FA3-3E27F4363193}"/>
              </a:ext>
            </a:extLst>
          </p:cNvPr>
          <p:cNvPicPr preferRelativeResize="0"/>
          <p:nvPr/>
        </p:nvPicPr>
        <p:blipFill rotWithShape="1">
          <a:blip r:embed="rId2" cstate="email">
            <a:alphaModFix/>
            <a:extLst>
              <a:ext uri="{28A0092B-C50C-407E-A947-70E740481C1C}">
                <a14:useLocalDpi xmlns:a14="http://schemas.microsoft.com/office/drawing/2010/main"/>
              </a:ext>
            </a:extLst>
          </a:blip>
          <a:srcRect l="2248" t="1400" b="1999"/>
          <a:stretch/>
        </p:blipFill>
        <p:spPr>
          <a:xfrm>
            <a:off x="0" y="1287669"/>
            <a:ext cx="5450563" cy="5366014"/>
          </a:xfrm>
          <a:prstGeom prst="rect">
            <a:avLst/>
          </a:prstGeom>
          <a:noFill/>
          <a:ln>
            <a:noFill/>
          </a:ln>
        </p:spPr>
      </p:pic>
      <p:pic>
        <p:nvPicPr>
          <p:cNvPr id="4" name="Google Shape;256;p29">
            <a:extLst>
              <a:ext uri="{FF2B5EF4-FFF2-40B4-BE49-F238E27FC236}">
                <a16:creationId xmlns:a16="http://schemas.microsoft.com/office/drawing/2014/main" id="{C2BB60C2-E0C7-EDB4-539A-906ED161E590}"/>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515761" y="4411227"/>
            <a:ext cx="3143427" cy="1934679"/>
          </a:xfrm>
          <a:prstGeom prst="rect">
            <a:avLst/>
          </a:prstGeom>
          <a:noFill/>
          <a:ln>
            <a:noFill/>
          </a:ln>
        </p:spPr>
      </p:pic>
      <p:pic>
        <p:nvPicPr>
          <p:cNvPr id="5" name="Google Shape;261;p29">
            <a:extLst>
              <a:ext uri="{FF2B5EF4-FFF2-40B4-BE49-F238E27FC236}">
                <a16:creationId xmlns:a16="http://schemas.microsoft.com/office/drawing/2014/main" id="{F6D417ED-E58A-7BFC-AB28-0196D3F184F0}"/>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927495" y="4411227"/>
            <a:ext cx="3264505" cy="1934679"/>
          </a:xfrm>
          <a:prstGeom prst="rect">
            <a:avLst/>
          </a:prstGeom>
          <a:noFill/>
          <a:ln>
            <a:noFill/>
          </a:ln>
        </p:spPr>
      </p:pic>
      <p:sp>
        <p:nvSpPr>
          <p:cNvPr id="8" name="CaixaDeTexto 7">
            <a:extLst>
              <a:ext uri="{FF2B5EF4-FFF2-40B4-BE49-F238E27FC236}">
                <a16:creationId xmlns:a16="http://schemas.microsoft.com/office/drawing/2014/main" id="{76B50295-86EA-674E-4B65-CB95AC9222FC}"/>
              </a:ext>
            </a:extLst>
          </p:cNvPr>
          <p:cNvSpPr txBox="1"/>
          <p:nvPr/>
        </p:nvSpPr>
        <p:spPr>
          <a:xfrm>
            <a:off x="5515761" y="6345906"/>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400" u="none" strike="noStrike" kern="0" cap="none" spc="0" normalizeH="0" baseline="0" noProof="0" dirty="0">
                <a:ln>
                  <a:noFill/>
                </a:ln>
                <a:solidFill>
                  <a:srgbClr val="000000"/>
                </a:solidFill>
                <a:effectLst/>
                <a:uLnTx/>
                <a:uFillTx/>
                <a:latin typeface="Franklin Gothic Book" panose="020B0503020102020204" pitchFamily="34" charset="0"/>
                <a:cs typeface="Arial"/>
                <a:sym typeface="Arial"/>
              </a:rPr>
              <a:t>Sentinel 2A composição R11G8B2</a:t>
            </a:r>
          </a:p>
        </p:txBody>
      </p:sp>
      <p:pic>
        <p:nvPicPr>
          <p:cNvPr id="10" name="Imagem 9">
            <a:extLst>
              <a:ext uri="{FF2B5EF4-FFF2-40B4-BE49-F238E27FC236}">
                <a16:creationId xmlns:a16="http://schemas.microsoft.com/office/drawing/2014/main" id="{DEFA3522-B782-3ED6-061D-04D080D7BE7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26591" y="1296245"/>
            <a:ext cx="7500213" cy="2608769"/>
          </a:xfrm>
          <a:prstGeom prst="rect">
            <a:avLst/>
          </a:prstGeom>
        </p:spPr>
      </p:pic>
      <p:sp>
        <p:nvSpPr>
          <p:cNvPr id="11" name="CaixaDeTexto 10">
            <a:extLst>
              <a:ext uri="{FF2B5EF4-FFF2-40B4-BE49-F238E27FC236}">
                <a16:creationId xmlns:a16="http://schemas.microsoft.com/office/drawing/2014/main" id="{504DF282-025D-163E-C5AE-B8C3D893DA7A}"/>
              </a:ext>
            </a:extLst>
          </p:cNvPr>
          <p:cNvSpPr txBox="1"/>
          <p:nvPr/>
        </p:nvSpPr>
        <p:spPr>
          <a:xfrm>
            <a:off x="225579" y="5822686"/>
            <a:ext cx="24753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2800" u="none" strike="noStrike" kern="0" cap="none" spc="0" normalizeH="0" baseline="0" noProof="0" dirty="0">
                <a:ln>
                  <a:noFill/>
                </a:ln>
                <a:solidFill>
                  <a:srgbClr val="000000"/>
                </a:solidFill>
                <a:effectLst/>
                <a:uLnTx/>
                <a:uFillTx/>
                <a:latin typeface="Franklin Gothic Book" panose="020B0503020102020204" pitchFamily="34" charset="0"/>
                <a:cs typeface="Arial"/>
                <a:sym typeface="Arial"/>
              </a:rPr>
              <a:t>~238.000 km</a:t>
            </a:r>
            <a:r>
              <a:rPr kumimoji="0" lang="pt-BR" sz="2800" u="none" strike="noStrike" kern="0" cap="none" spc="0" normalizeH="0" baseline="30000" noProof="0" dirty="0">
                <a:ln>
                  <a:noFill/>
                </a:ln>
                <a:solidFill>
                  <a:srgbClr val="000000"/>
                </a:solidFill>
                <a:effectLst/>
                <a:uLnTx/>
                <a:uFillTx/>
                <a:latin typeface="Franklin Gothic Book" panose="020B0503020102020204" pitchFamily="34" charset="0"/>
                <a:cs typeface="Arial"/>
                <a:sym typeface="Arial"/>
              </a:rPr>
              <a:t>2</a:t>
            </a:r>
          </a:p>
        </p:txBody>
      </p:sp>
      <p:cxnSp>
        <p:nvCxnSpPr>
          <p:cNvPr id="13" name="Conector de Seta Reta 12">
            <a:extLst>
              <a:ext uri="{FF2B5EF4-FFF2-40B4-BE49-F238E27FC236}">
                <a16:creationId xmlns:a16="http://schemas.microsoft.com/office/drawing/2014/main" id="{A8736CDA-B4F6-52DC-275A-BE34A5EA9008}"/>
              </a:ext>
            </a:extLst>
          </p:cNvPr>
          <p:cNvCxnSpPr/>
          <p:nvPr/>
        </p:nvCxnSpPr>
        <p:spPr>
          <a:xfrm flipH="1">
            <a:off x="11195504" y="3027008"/>
            <a:ext cx="832514" cy="1637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3092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2636D-2592-2545-96FA-A7ED393C1285}"/>
              </a:ext>
            </a:extLst>
          </p:cNvPr>
          <p:cNvPicPr>
            <a:picLocks noChangeAspect="1"/>
          </p:cNvPicPr>
          <p:nvPr/>
        </p:nvPicPr>
        <p:blipFill>
          <a:blip r:embed="rId3"/>
          <a:stretch>
            <a:fillRect/>
          </a:stretch>
        </p:blipFill>
        <p:spPr>
          <a:xfrm>
            <a:off x="268448" y="658772"/>
            <a:ext cx="11820087" cy="6199228"/>
          </a:xfrm>
          <a:prstGeom prst="rect">
            <a:avLst/>
          </a:prstGeom>
        </p:spPr>
      </p:pic>
      <p:sp>
        <p:nvSpPr>
          <p:cNvPr id="2" name="Title 1">
            <a:extLst>
              <a:ext uri="{FF2B5EF4-FFF2-40B4-BE49-F238E27FC236}">
                <a16:creationId xmlns:a16="http://schemas.microsoft.com/office/drawing/2014/main" id="{81A3FFCE-4406-8242-9803-C962481C6206}"/>
              </a:ext>
            </a:extLst>
          </p:cNvPr>
          <p:cNvSpPr>
            <a:spLocks noGrp="1"/>
          </p:cNvSpPr>
          <p:nvPr>
            <p:ph type="title"/>
          </p:nvPr>
        </p:nvSpPr>
        <p:spPr>
          <a:xfrm>
            <a:off x="268447" y="-7201"/>
            <a:ext cx="11820088" cy="1143000"/>
          </a:xfrm>
          <a:solidFill>
            <a:schemeClr val="bg1"/>
          </a:solidFill>
        </p:spPr>
        <p:txBody>
          <a:bodyPr>
            <a:normAutofit/>
          </a:bodyPr>
          <a:lstStyle/>
          <a:p>
            <a:pPr algn="ctr"/>
            <a:r>
              <a:rPr lang="en-US" sz="3200" dirty="0">
                <a:latin typeface="Franklin Gothic Medium" panose="020B0603020102020204" pitchFamily="34" charset="0"/>
              </a:rPr>
              <a:t>Google Earth Engine: Silicon Valley comes to Earth observations</a:t>
            </a:r>
          </a:p>
        </p:txBody>
      </p:sp>
      <p:sp>
        <p:nvSpPr>
          <p:cNvPr id="4" name="Text Box 18">
            <a:extLst>
              <a:ext uri="{FF2B5EF4-FFF2-40B4-BE49-F238E27FC236}">
                <a16:creationId xmlns:a16="http://schemas.microsoft.com/office/drawing/2014/main" id="{9F8BCD8B-729F-4049-80AF-CE4286845DC1}"/>
              </a:ext>
            </a:extLst>
          </p:cNvPr>
          <p:cNvSpPr txBox="1">
            <a:spLocks noChangeArrowheads="1"/>
          </p:cNvSpPr>
          <p:nvPr/>
        </p:nvSpPr>
        <p:spPr bwMode="auto">
          <a:xfrm>
            <a:off x="553673" y="5791119"/>
            <a:ext cx="11235655" cy="1007181"/>
          </a:xfrm>
          <a:prstGeom prst="rect">
            <a:avLst/>
          </a:prstGeom>
          <a:solidFill>
            <a:srgbClr val="E8F0FF"/>
          </a:solidFill>
          <a:ln>
            <a:noFill/>
          </a:ln>
        </p:spPr>
        <p:txBody>
          <a:bodyPr wrap="square" tIns="72000" bIns="72000">
            <a:spAutoFit/>
          </a:bodyPr>
          <a:lstStyle>
            <a:lvl1pPr>
              <a:spcBef>
                <a:spcPct val="20000"/>
              </a:spcBef>
              <a:buClr>
                <a:schemeClr val="bg2"/>
              </a:buClr>
              <a:buSzPct val="75000"/>
              <a:buFont typeface="Wingdings" charset="2"/>
              <a:buChar char="n"/>
              <a:defRPr sz="2400">
                <a:solidFill>
                  <a:schemeClr val="tx1"/>
                </a:solidFill>
                <a:latin typeface="Calibri" charset="0"/>
                <a:ea typeface="ＭＳ Ｐゴシック" charset="-128"/>
              </a:defRPr>
            </a:lvl1pPr>
            <a:lvl2pPr marL="742950" indent="-285750">
              <a:spcBef>
                <a:spcPct val="20000"/>
              </a:spcBef>
              <a:buClr>
                <a:schemeClr val="accent2"/>
              </a:buClr>
              <a:buSzPct val="80000"/>
              <a:buFont typeface="Wingdings" charset="2"/>
              <a:buChar char="¨"/>
              <a:defRPr sz="2000">
                <a:solidFill>
                  <a:schemeClr val="tx1"/>
                </a:solidFill>
                <a:latin typeface="Calibri" charset="0"/>
                <a:ea typeface="ＭＳ Ｐゴシック" charset="-128"/>
              </a:defRPr>
            </a:lvl2pPr>
            <a:lvl3pPr marL="1143000" indent="-228600">
              <a:spcBef>
                <a:spcPct val="20000"/>
              </a:spcBef>
              <a:buClr>
                <a:schemeClr val="bg2"/>
              </a:buClr>
              <a:buSzPct val="65000"/>
              <a:buFont typeface="Wingdings" charset="2"/>
              <a:buChar char="n"/>
              <a:defRPr sz="2400">
                <a:solidFill>
                  <a:schemeClr val="tx1"/>
                </a:solidFill>
                <a:latin typeface="Calibri" charset="0"/>
                <a:ea typeface="ＭＳ Ｐゴシック" charset="-128"/>
              </a:defRPr>
            </a:lvl3pPr>
            <a:lvl4pPr marL="1600200" indent="-228600">
              <a:spcBef>
                <a:spcPct val="20000"/>
              </a:spcBef>
              <a:buClr>
                <a:schemeClr val="accent2"/>
              </a:buClr>
              <a:buSzPct val="70000"/>
              <a:buFont typeface="Wingdings" charset="2"/>
              <a:buChar char="¨"/>
              <a:defRPr sz="1600">
                <a:solidFill>
                  <a:schemeClr val="tx1"/>
                </a:solidFill>
                <a:latin typeface="Calibri" charset="0"/>
                <a:ea typeface="ＭＳ Ｐゴシック" charset="-128"/>
              </a:defRPr>
            </a:lvl4pPr>
            <a:lvl5pPr marL="2057400" indent="-228600">
              <a:spcBef>
                <a:spcPct val="20000"/>
              </a:spcBef>
              <a:buClr>
                <a:schemeClr val="bg2"/>
              </a:buClr>
              <a:buFont typeface="Wingdings" charset="2"/>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9pPr>
          </a:lstStyle>
          <a:p>
            <a:pPr>
              <a:spcBef>
                <a:spcPts val="600"/>
              </a:spcBef>
              <a:spcAft>
                <a:spcPts val="600"/>
              </a:spcAft>
              <a:buClrTx/>
              <a:buSzTx/>
              <a:buNone/>
            </a:pP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Global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enabler</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(2.000+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papers</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low</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entry</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cost</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to</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big Earth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observation</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data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analysis</a:t>
            </a:r>
            <a:endPar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endParaRPr>
          </a:p>
        </p:txBody>
      </p:sp>
    </p:spTree>
    <p:extLst>
      <p:ext uri="{BB962C8B-B14F-4D97-AF65-F5344CB8AC3E}">
        <p14:creationId xmlns:p14="http://schemas.microsoft.com/office/powerpoint/2010/main" val="364050881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020B6-74FF-B8E1-F0E3-22FB9EC11379}"/>
              </a:ext>
            </a:extLst>
          </p:cNvPr>
          <p:cNvPicPr>
            <a:picLocks noChangeAspect="1"/>
          </p:cNvPicPr>
          <p:nvPr/>
        </p:nvPicPr>
        <p:blipFill>
          <a:blip r:embed="rId2"/>
          <a:stretch>
            <a:fillRect/>
          </a:stretch>
        </p:blipFill>
        <p:spPr>
          <a:xfrm>
            <a:off x="230593" y="843280"/>
            <a:ext cx="11735043" cy="5770880"/>
          </a:xfrm>
          <a:prstGeom prst="rect">
            <a:avLst/>
          </a:prstGeom>
        </p:spPr>
      </p:pic>
      <p:sp>
        <p:nvSpPr>
          <p:cNvPr id="3" name="Title 1">
            <a:extLst>
              <a:ext uri="{FF2B5EF4-FFF2-40B4-BE49-F238E27FC236}">
                <a16:creationId xmlns:a16="http://schemas.microsoft.com/office/drawing/2014/main" id="{632A710D-8CC2-6E8A-FB48-01E363B03A88}"/>
              </a:ext>
            </a:extLst>
          </p:cNvPr>
          <p:cNvSpPr txBox="1">
            <a:spLocks/>
          </p:cNvSpPr>
          <p:nvPr/>
        </p:nvSpPr>
        <p:spPr>
          <a:xfrm>
            <a:off x="1229360" y="88934"/>
            <a:ext cx="10180320" cy="82018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tLang="en-US" sz="4100" dirty="0">
                <a:solidFill>
                  <a:schemeClr val="accent1">
                    <a:lumMod val="50000"/>
                  </a:schemeClr>
                </a:solidFill>
                <a:latin typeface="Franklin Gothic Medium" panose="020B0603020102020204" pitchFamily="34" charset="0"/>
              </a:rPr>
              <a:t>Visual interpretation is hard for ML to beat</a:t>
            </a:r>
            <a:r>
              <a:rPr lang="en-GB" altLang="en-US" dirty="0">
                <a:latin typeface="Franklin Gothic Medium" panose="020B0603020102020204" pitchFamily="34" charset="0"/>
              </a:rPr>
              <a:t>…</a:t>
            </a:r>
          </a:p>
        </p:txBody>
      </p:sp>
    </p:spTree>
    <p:extLst>
      <p:ext uri="{BB962C8B-B14F-4D97-AF65-F5344CB8AC3E}">
        <p14:creationId xmlns:p14="http://schemas.microsoft.com/office/powerpoint/2010/main" val="1822142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BCE84B-8B97-9991-F060-DE410721F2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3811" y="552805"/>
            <a:ext cx="10882768" cy="6305195"/>
          </a:xfrm>
          <a:prstGeom prst="rect">
            <a:avLst/>
          </a:prstGeom>
          <a:noFill/>
        </p:spPr>
      </p:pic>
      <p:sp>
        <p:nvSpPr>
          <p:cNvPr id="5" name="Rectangle 4">
            <a:extLst>
              <a:ext uri="{FF2B5EF4-FFF2-40B4-BE49-F238E27FC236}">
                <a16:creationId xmlns:a16="http://schemas.microsoft.com/office/drawing/2014/main" id="{960B848B-E14D-60D8-B993-B41C80BC578E}"/>
              </a:ext>
            </a:extLst>
          </p:cNvPr>
          <p:cNvSpPr/>
          <p:nvPr/>
        </p:nvSpPr>
        <p:spPr>
          <a:xfrm>
            <a:off x="2471642" y="29584"/>
            <a:ext cx="7015185" cy="523220"/>
          </a:xfrm>
          <a:prstGeom prst="rect">
            <a:avLst/>
          </a:prstGeom>
          <a:noFill/>
        </p:spPr>
        <p:txBody>
          <a:bodyPr wrap="square">
            <a:spAutoFit/>
          </a:bodyPr>
          <a:lstStyle/>
          <a:p>
            <a:pPr algn="ctr"/>
            <a:r>
              <a:rPr lang="en-GB" sz="2800" dirty="0">
                <a:solidFill>
                  <a:srgbClr val="003D6C"/>
                </a:solidFill>
                <a:latin typeface="Franklin Gothic Book" panose="020B0503020102020204" pitchFamily="34" charset="0"/>
              </a:rPr>
              <a:t>Event-based samples (model estimates) </a:t>
            </a:r>
            <a:endParaRPr lang="en-CH" sz="2800" dirty="0">
              <a:solidFill>
                <a:srgbClr val="003D6C"/>
              </a:solidFill>
              <a:latin typeface="Franklin Gothic Book" panose="020B0503020102020204" pitchFamily="34" charset="0"/>
            </a:endParaRPr>
          </a:p>
        </p:txBody>
      </p:sp>
      <p:sp>
        <p:nvSpPr>
          <p:cNvPr id="2" name="Rectangle 1">
            <a:extLst>
              <a:ext uri="{FF2B5EF4-FFF2-40B4-BE49-F238E27FC236}">
                <a16:creationId xmlns:a16="http://schemas.microsoft.com/office/drawing/2014/main" id="{912C9CD0-27EA-A0A5-3EFB-1424D23D1CC9}"/>
              </a:ext>
            </a:extLst>
          </p:cNvPr>
          <p:cNvSpPr/>
          <p:nvPr/>
        </p:nvSpPr>
        <p:spPr>
          <a:xfrm>
            <a:off x="1052186" y="552805"/>
            <a:ext cx="4927049" cy="430887"/>
          </a:xfrm>
          <a:prstGeom prst="rect">
            <a:avLst/>
          </a:prstGeom>
          <a:solidFill>
            <a:schemeClr val="bg1">
              <a:lumMod val="85000"/>
            </a:schemeClr>
          </a:solidFill>
        </p:spPr>
        <p:txBody>
          <a:bodyPr wrap="square">
            <a:spAutoFit/>
          </a:bodyPr>
          <a:lstStyle/>
          <a:p>
            <a:pPr algn="ctr"/>
            <a:r>
              <a:rPr lang="en-GB" sz="2200" dirty="0">
                <a:solidFill>
                  <a:srgbClr val="003D6C"/>
                </a:solidFill>
                <a:latin typeface="Franklin Gothic Book" panose="020B0503020102020204" pitchFamily="34" charset="0"/>
              </a:rPr>
              <a:t>Burned area</a:t>
            </a:r>
            <a:endParaRPr lang="en-CH" sz="2200" dirty="0">
              <a:solidFill>
                <a:srgbClr val="003D6C"/>
              </a:solidFill>
              <a:latin typeface="Franklin Gothic Book" panose="020B0503020102020204" pitchFamily="34" charset="0"/>
            </a:endParaRPr>
          </a:p>
        </p:txBody>
      </p:sp>
      <p:sp>
        <p:nvSpPr>
          <p:cNvPr id="3" name="Rectangle 2">
            <a:extLst>
              <a:ext uri="{FF2B5EF4-FFF2-40B4-BE49-F238E27FC236}">
                <a16:creationId xmlns:a16="http://schemas.microsoft.com/office/drawing/2014/main" id="{03B294EA-E1B4-C24B-0CF6-66C114197948}"/>
              </a:ext>
            </a:extLst>
          </p:cNvPr>
          <p:cNvSpPr/>
          <p:nvPr/>
        </p:nvSpPr>
        <p:spPr>
          <a:xfrm>
            <a:off x="6096000" y="552804"/>
            <a:ext cx="5043814" cy="430887"/>
          </a:xfrm>
          <a:prstGeom prst="rect">
            <a:avLst/>
          </a:prstGeom>
          <a:solidFill>
            <a:schemeClr val="bg1">
              <a:lumMod val="85000"/>
            </a:schemeClr>
          </a:solidFill>
        </p:spPr>
        <p:txBody>
          <a:bodyPr wrap="square">
            <a:spAutoFit/>
          </a:bodyPr>
          <a:lstStyle/>
          <a:p>
            <a:pPr algn="ctr"/>
            <a:r>
              <a:rPr lang="en-GB" sz="2200" dirty="0">
                <a:solidFill>
                  <a:srgbClr val="003D6C"/>
                </a:solidFill>
                <a:latin typeface="Franklin Gothic Book" panose="020B0503020102020204" pitchFamily="34" charset="0"/>
              </a:rPr>
              <a:t> Cleared area</a:t>
            </a:r>
            <a:endParaRPr lang="en-CH" sz="2200" dirty="0">
              <a:solidFill>
                <a:srgbClr val="003D6C"/>
              </a:solidFill>
              <a:latin typeface="Franklin Gothic Book" panose="020B0503020102020204" pitchFamily="34" charset="0"/>
            </a:endParaRPr>
          </a:p>
        </p:txBody>
      </p:sp>
      <p:sp>
        <p:nvSpPr>
          <p:cNvPr id="6" name="Rectangle 5">
            <a:extLst>
              <a:ext uri="{FF2B5EF4-FFF2-40B4-BE49-F238E27FC236}">
                <a16:creationId xmlns:a16="http://schemas.microsoft.com/office/drawing/2014/main" id="{342C9E44-17D0-2177-8F5F-26C2A2A8B5F0}"/>
              </a:ext>
            </a:extLst>
          </p:cNvPr>
          <p:cNvSpPr/>
          <p:nvPr/>
        </p:nvSpPr>
        <p:spPr>
          <a:xfrm>
            <a:off x="1052186" y="3059071"/>
            <a:ext cx="4947781" cy="430887"/>
          </a:xfrm>
          <a:prstGeom prst="rect">
            <a:avLst/>
          </a:prstGeom>
          <a:solidFill>
            <a:schemeClr val="bg1">
              <a:lumMod val="85000"/>
            </a:schemeClr>
          </a:solidFill>
        </p:spPr>
        <p:txBody>
          <a:bodyPr wrap="square">
            <a:spAutoFit/>
          </a:bodyPr>
          <a:lstStyle/>
          <a:p>
            <a:pPr algn="ctr"/>
            <a:r>
              <a:rPr lang="en-GB" sz="2200" dirty="0">
                <a:solidFill>
                  <a:srgbClr val="003D6C"/>
                </a:solidFill>
                <a:latin typeface="Franklin Gothic Book" panose="020B0503020102020204" pitchFamily="34" charset="0"/>
              </a:rPr>
              <a:t>Forest</a:t>
            </a:r>
            <a:endParaRPr lang="en-CH" sz="2200" dirty="0">
              <a:solidFill>
                <a:srgbClr val="003D6C"/>
              </a:solidFill>
              <a:latin typeface="Franklin Gothic Book" panose="020B0503020102020204" pitchFamily="34" charset="0"/>
            </a:endParaRPr>
          </a:p>
        </p:txBody>
      </p:sp>
      <p:sp>
        <p:nvSpPr>
          <p:cNvPr id="7" name="Rectangle 6">
            <a:extLst>
              <a:ext uri="{FF2B5EF4-FFF2-40B4-BE49-F238E27FC236}">
                <a16:creationId xmlns:a16="http://schemas.microsoft.com/office/drawing/2014/main" id="{A390ACEC-B991-8110-5E3B-E14876145D41}"/>
              </a:ext>
            </a:extLst>
          </p:cNvPr>
          <p:cNvSpPr/>
          <p:nvPr/>
        </p:nvSpPr>
        <p:spPr>
          <a:xfrm>
            <a:off x="6144016" y="3045501"/>
            <a:ext cx="4947781" cy="430887"/>
          </a:xfrm>
          <a:prstGeom prst="rect">
            <a:avLst/>
          </a:prstGeom>
          <a:solidFill>
            <a:schemeClr val="bg1">
              <a:lumMod val="85000"/>
            </a:schemeClr>
          </a:solidFill>
        </p:spPr>
        <p:txBody>
          <a:bodyPr wrap="square">
            <a:spAutoFit/>
          </a:bodyPr>
          <a:lstStyle/>
          <a:p>
            <a:pPr algn="ctr"/>
            <a:r>
              <a:rPr lang="en-US" sz="2200" dirty="0">
                <a:solidFill>
                  <a:srgbClr val="003D6C"/>
                </a:solidFill>
                <a:latin typeface="Franklin Gothic Book" panose="020B0503020102020204" pitchFamily="34" charset="0"/>
              </a:rPr>
              <a:t>Forest cut with regeneration</a:t>
            </a:r>
            <a:endParaRPr lang="en-CH" sz="2200" dirty="0">
              <a:solidFill>
                <a:srgbClr val="003D6C"/>
              </a:solidFill>
              <a:latin typeface="Franklin Gothic Book" panose="020B0503020102020204" pitchFamily="34" charset="0"/>
            </a:endParaRPr>
          </a:p>
        </p:txBody>
      </p:sp>
    </p:spTree>
    <p:extLst>
      <p:ext uri="{BB962C8B-B14F-4D97-AF65-F5344CB8AC3E}">
        <p14:creationId xmlns:p14="http://schemas.microsoft.com/office/powerpoint/2010/main" val="34025336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3" name="Google Shape;93;p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4181" y="1202313"/>
            <a:ext cx="3858859" cy="3298567"/>
          </a:xfrm>
          <a:prstGeom prst="rect">
            <a:avLst/>
          </a:prstGeom>
          <a:noFill/>
          <a:ln>
            <a:noFill/>
          </a:ln>
        </p:spPr>
      </p:pic>
      <p:pic>
        <p:nvPicPr>
          <p:cNvPr id="94" name="Google Shape;94;p14"/>
          <p:cNvPicPr preferRelativeResize="0"/>
          <p:nvPr/>
        </p:nvPicPr>
        <p:blipFill>
          <a:blip r:embed="rId4">
            <a:alphaModFix/>
          </a:blip>
          <a:stretch>
            <a:fillRect/>
          </a:stretch>
        </p:blipFill>
        <p:spPr>
          <a:xfrm>
            <a:off x="4216916" y="1209682"/>
            <a:ext cx="3877517" cy="3287211"/>
          </a:xfrm>
          <a:prstGeom prst="rect">
            <a:avLst/>
          </a:prstGeom>
          <a:noFill/>
          <a:ln>
            <a:noFill/>
          </a:ln>
        </p:spPr>
      </p:pic>
      <p:pic>
        <p:nvPicPr>
          <p:cNvPr id="103" name="Google Shape;103;p1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303677" y="1170973"/>
            <a:ext cx="3776563" cy="3370547"/>
          </a:xfrm>
          <a:prstGeom prst="rect">
            <a:avLst/>
          </a:prstGeom>
          <a:noFill/>
          <a:ln>
            <a:noFill/>
          </a:ln>
        </p:spPr>
      </p:pic>
      <p:sp>
        <p:nvSpPr>
          <p:cNvPr id="2" name="Rectangle 4">
            <a:extLst>
              <a:ext uri="{FF2B5EF4-FFF2-40B4-BE49-F238E27FC236}">
                <a16:creationId xmlns:a16="http://schemas.microsoft.com/office/drawing/2014/main" id="{BBCE980D-5A1D-C538-6F66-A3A9D7463117}"/>
              </a:ext>
            </a:extLst>
          </p:cNvPr>
          <p:cNvSpPr/>
          <p:nvPr/>
        </p:nvSpPr>
        <p:spPr>
          <a:xfrm>
            <a:off x="4186989" y="532851"/>
            <a:ext cx="3890211" cy="523220"/>
          </a:xfrm>
          <a:prstGeom prst="rect">
            <a:avLst/>
          </a:prstGeom>
          <a:solidFill>
            <a:srgbClr val="DDE8F6"/>
          </a:solidFill>
        </p:spPr>
        <p:txBody>
          <a:bodyPr wrap="square">
            <a:spAutoFit/>
          </a:bodyPr>
          <a:lstStyle/>
          <a:p>
            <a:pPr algn="ctr">
              <a:spcAft>
                <a:spcPts val="600"/>
              </a:spcAft>
            </a:pPr>
            <a:r>
              <a:rPr lang="en-US" sz="2800" u="none" dirty="0">
                <a:solidFill>
                  <a:srgbClr val="19326C"/>
                </a:solidFill>
                <a:latin typeface="Franklin Gothic Book" panose="020B0503020102020204" pitchFamily="34" charset="0"/>
                <a:cs typeface="Calibri" panose="020F0502020204030204" pitchFamily="34" charset="0"/>
              </a:rPr>
              <a:t>Clear Cut w/ vegetatio</a:t>
            </a:r>
            <a:r>
              <a:rPr lang="en-US" sz="2800" dirty="0">
                <a:solidFill>
                  <a:srgbClr val="19326C"/>
                </a:solidFill>
                <a:latin typeface="Franklin Gothic Book" panose="020B0503020102020204" pitchFamily="34" charset="0"/>
                <a:cs typeface="Calibri" panose="020F0502020204030204" pitchFamily="34" charset="0"/>
              </a:rPr>
              <a:t>n</a:t>
            </a:r>
            <a:endParaRPr lang="en-US" sz="2800" u="none" dirty="0">
              <a:solidFill>
                <a:srgbClr val="7F0001"/>
              </a:solidFill>
              <a:latin typeface="Franklin Gothic Book" panose="020B0503020102020204" pitchFamily="34" charset="0"/>
              <a:cs typeface="Calibri" panose="020F0502020204030204" pitchFamily="34" charset="0"/>
            </a:endParaRPr>
          </a:p>
        </p:txBody>
      </p:sp>
      <p:sp>
        <p:nvSpPr>
          <p:cNvPr id="4" name="Rectangle 4">
            <a:extLst>
              <a:ext uri="{FF2B5EF4-FFF2-40B4-BE49-F238E27FC236}">
                <a16:creationId xmlns:a16="http://schemas.microsoft.com/office/drawing/2014/main" id="{900E081B-BB36-0362-BE16-0BB3DAFAC061}"/>
              </a:ext>
            </a:extLst>
          </p:cNvPr>
          <p:cNvSpPr/>
          <p:nvPr/>
        </p:nvSpPr>
        <p:spPr>
          <a:xfrm>
            <a:off x="165945" y="511377"/>
            <a:ext cx="3806616" cy="523220"/>
          </a:xfrm>
          <a:prstGeom prst="rect">
            <a:avLst/>
          </a:prstGeom>
          <a:solidFill>
            <a:srgbClr val="DDE8F6"/>
          </a:solidFill>
        </p:spPr>
        <p:txBody>
          <a:bodyPr wrap="square">
            <a:spAutoFit/>
          </a:bodyPr>
          <a:lstStyle/>
          <a:p>
            <a:pPr algn="ctr">
              <a:spcAft>
                <a:spcPts val="600"/>
              </a:spcAft>
            </a:pPr>
            <a:r>
              <a:rPr lang="en-US" sz="2800" u="none" dirty="0">
                <a:solidFill>
                  <a:srgbClr val="19326C"/>
                </a:solidFill>
                <a:latin typeface="Franklin Gothic Book" panose="020B0503020102020204" pitchFamily="34" charset="0"/>
                <a:cs typeface="Calibri" panose="020F0502020204030204" pitchFamily="34" charset="0"/>
              </a:rPr>
              <a:t>Clear Cut Bare Soil</a:t>
            </a:r>
            <a:endParaRPr lang="en-US" sz="2800" u="none" dirty="0">
              <a:solidFill>
                <a:srgbClr val="7F0001"/>
              </a:solidFill>
              <a:latin typeface="Franklin Gothic Book" panose="020B050302010202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6ED6E24-F30B-236C-00D2-37A81F1CA2BA}"/>
              </a:ext>
            </a:extLst>
          </p:cNvPr>
          <p:cNvSpPr/>
          <p:nvPr/>
        </p:nvSpPr>
        <p:spPr>
          <a:xfrm>
            <a:off x="8230669" y="532851"/>
            <a:ext cx="3890211" cy="523220"/>
          </a:xfrm>
          <a:prstGeom prst="rect">
            <a:avLst/>
          </a:prstGeom>
          <a:solidFill>
            <a:srgbClr val="DDE8F6"/>
          </a:solidFill>
        </p:spPr>
        <p:txBody>
          <a:bodyPr wrap="square">
            <a:spAutoFit/>
          </a:bodyPr>
          <a:lstStyle/>
          <a:p>
            <a:pPr algn="ctr">
              <a:spcAft>
                <a:spcPts val="600"/>
              </a:spcAft>
            </a:pPr>
            <a:r>
              <a:rPr lang="en-US" sz="2800" u="none" dirty="0">
                <a:solidFill>
                  <a:srgbClr val="19326C"/>
                </a:solidFill>
                <a:latin typeface="Franklin Gothic Book" panose="020B0503020102020204" pitchFamily="34" charset="0"/>
                <a:cs typeface="Calibri" panose="020F0502020204030204" pitchFamily="34" charset="0"/>
              </a:rPr>
              <a:t>Clear Cut w/ fire</a:t>
            </a:r>
            <a:endParaRPr lang="en-US" sz="2800" u="none" dirty="0">
              <a:solidFill>
                <a:srgbClr val="7F0001"/>
              </a:solidFill>
              <a:latin typeface="Franklin Gothic Book" panose="020B0503020102020204" pitchFamily="34" charset="0"/>
              <a:cs typeface="Calibri" panose="020F0502020204030204" pitchFamily="34" charset="0"/>
            </a:endParaRPr>
          </a:p>
        </p:txBody>
      </p:sp>
      <p:sp>
        <p:nvSpPr>
          <p:cNvPr id="6" name="CaixaDeTexto 3">
            <a:extLst>
              <a:ext uri="{FF2B5EF4-FFF2-40B4-BE49-F238E27FC236}">
                <a16:creationId xmlns:a16="http://schemas.microsoft.com/office/drawing/2014/main" id="{646F3EC8-2B79-2BA0-E24A-7F761008D9D8}"/>
              </a:ext>
            </a:extLst>
          </p:cNvPr>
          <p:cNvSpPr txBox="1">
            <a:spLocks noChangeArrowheads="1"/>
          </p:cNvSpPr>
          <p:nvPr/>
        </p:nvSpPr>
        <p:spPr bwMode="auto">
          <a:xfrm>
            <a:off x="1987600" y="5265773"/>
            <a:ext cx="8416240" cy="584775"/>
          </a:xfrm>
          <a:prstGeom prst="rect">
            <a:avLst/>
          </a:prstGeom>
          <a:solidFill>
            <a:srgbClr val="DEEBF7"/>
          </a:solidFill>
          <a:ln>
            <a:solidFill>
              <a:srgbClr val="E8F0FF"/>
            </a:solidFill>
          </a:ln>
        </p:spPr>
        <p:txBody>
          <a:bodyPr wrap="square">
            <a:spAutoFit/>
          </a:bodyPr>
          <a:lstStyle>
            <a:lvl1pPr eaLnBrk="0" hangingPunct="0">
              <a:defRPr sz="1400">
                <a:solidFill>
                  <a:schemeClr val="tx1"/>
                </a:solidFill>
                <a:latin typeface="Arial" charset="0"/>
                <a:ea typeface="Geneva"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algn="ctr"/>
            <a:r>
              <a:rPr lang="en-US" sz="3200" dirty="0">
                <a:solidFill>
                  <a:srgbClr val="103832"/>
                </a:solidFill>
                <a:latin typeface="Franklin Gothic Book" panose="020B0503020102020204" pitchFamily="34" charset="0"/>
                <a:cs typeface="Calibri"/>
              </a:rPr>
              <a:t>How to measure these events?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8;p16">
            <a:extLst>
              <a:ext uri="{FF2B5EF4-FFF2-40B4-BE49-F238E27FC236}">
                <a16:creationId xmlns:a16="http://schemas.microsoft.com/office/drawing/2014/main" id="{2EF0EF6D-1C29-950F-5729-A5B7BC1E58E8}"/>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14960" y="388200"/>
            <a:ext cx="3830320" cy="2365159"/>
          </a:xfrm>
          <a:prstGeom prst="rect">
            <a:avLst/>
          </a:prstGeom>
          <a:noFill/>
          <a:ln>
            <a:noFill/>
          </a:ln>
        </p:spPr>
      </p:pic>
      <p:pic>
        <p:nvPicPr>
          <p:cNvPr id="3" name="Google Shape;129;p16">
            <a:extLst>
              <a:ext uri="{FF2B5EF4-FFF2-40B4-BE49-F238E27FC236}">
                <a16:creationId xmlns:a16="http://schemas.microsoft.com/office/drawing/2014/main" id="{3FEFEFDE-8E08-E746-1482-26BA0B9DBD91}"/>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236721" y="392227"/>
            <a:ext cx="3809999" cy="2340814"/>
          </a:xfrm>
          <a:prstGeom prst="rect">
            <a:avLst/>
          </a:prstGeom>
          <a:noFill/>
          <a:ln>
            <a:noFill/>
          </a:ln>
        </p:spPr>
      </p:pic>
      <p:sp>
        <p:nvSpPr>
          <p:cNvPr id="4" name="Rectangle 4">
            <a:extLst>
              <a:ext uri="{FF2B5EF4-FFF2-40B4-BE49-F238E27FC236}">
                <a16:creationId xmlns:a16="http://schemas.microsoft.com/office/drawing/2014/main" id="{3B2CD3B2-6BFF-CE02-8651-738B97D4E563}"/>
              </a:ext>
            </a:extLst>
          </p:cNvPr>
          <p:cNvSpPr/>
          <p:nvPr/>
        </p:nvSpPr>
        <p:spPr>
          <a:xfrm>
            <a:off x="8159549" y="1040851"/>
            <a:ext cx="3890211" cy="954107"/>
          </a:xfrm>
          <a:prstGeom prst="rect">
            <a:avLst/>
          </a:prstGeom>
          <a:solidFill>
            <a:srgbClr val="DDE8F6"/>
          </a:solidFill>
        </p:spPr>
        <p:txBody>
          <a:bodyPr wrap="square">
            <a:spAutoFit/>
          </a:bodyPr>
          <a:lstStyle/>
          <a:p>
            <a:pPr algn="ctr">
              <a:spcAft>
                <a:spcPts val="600"/>
              </a:spcAft>
            </a:pPr>
            <a:r>
              <a:rPr lang="en-US" sz="2800" u="none" dirty="0">
                <a:solidFill>
                  <a:srgbClr val="19326C"/>
                </a:solidFill>
                <a:latin typeface="Franklin Gothic Book" panose="020B0503020102020204" pitchFamily="34" charset="0"/>
                <a:cs typeface="Calibri" panose="020F0502020204030204" pitchFamily="34" charset="0"/>
              </a:rPr>
              <a:t>Seasonally-flooded areas</a:t>
            </a:r>
            <a:endParaRPr lang="en-US" sz="2800" u="none" dirty="0">
              <a:solidFill>
                <a:srgbClr val="7F0001"/>
              </a:solidFill>
              <a:latin typeface="Franklin Gothic Book" panose="020B0503020102020204" pitchFamily="34" charset="0"/>
              <a:cs typeface="Calibri" panose="020F0502020204030204" pitchFamily="34" charset="0"/>
            </a:endParaRPr>
          </a:p>
        </p:txBody>
      </p:sp>
      <p:pic>
        <p:nvPicPr>
          <p:cNvPr id="5" name="Google Shape;147;p19">
            <a:extLst>
              <a:ext uri="{FF2B5EF4-FFF2-40B4-BE49-F238E27FC236}">
                <a16:creationId xmlns:a16="http://schemas.microsoft.com/office/drawing/2014/main" id="{2FADA9AE-DC34-108B-AEBD-3E46FB334430}"/>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67176" y="3213064"/>
            <a:ext cx="3737463" cy="2385096"/>
          </a:xfrm>
          <a:prstGeom prst="rect">
            <a:avLst/>
          </a:prstGeom>
          <a:noFill/>
          <a:ln>
            <a:noFill/>
          </a:ln>
        </p:spPr>
      </p:pic>
      <p:pic>
        <p:nvPicPr>
          <p:cNvPr id="6" name="Google Shape;148;p19">
            <a:extLst>
              <a:ext uri="{FF2B5EF4-FFF2-40B4-BE49-F238E27FC236}">
                <a16:creationId xmlns:a16="http://schemas.microsoft.com/office/drawing/2014/main" id="{719BDDD1-7449-43A9-4D14-580397018FF7}"/>
              </a:ext>
            </a:extLst>
          </p:cNvPr>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229087" y="3192744"/>
            <a:ext cx="3746513" cy="2395256"/>
          </a:xfrm>
          <a:prstGeom prst="rect">
            <a:avLst/>
          </a:prstGeom>
          <a:noFill/>
          <a:ln>
            <a:noFill/>
          </a:ln>
        </p:spPr>
      </p:pic>
      <p:sp>
        <p:nvSpPr>
          <p:cNvPr id="7" name="Rectangle 4">
            <a:extLst>
              <a:ext uri="{FF2B5EF4-FFF2-40B4-BE49-F238E27FC236}">
                <a16:creationId xmlns:a16="http://schemas.microsoft.com/office/drawing/2014/main" id="{120AC3CE-B2CB-FB49-98B8-3A9390BB7FB7}"/>
              </a:ext>
            </a:extLst>
          </p:cNvPr>
          <p:cNvSpPr/>
          <p:nvPr/>
        </p:nvSpPr>
        <p:spPr>
          <a:xfrm>
            <a:off x="8139229" y="4027891"/>
            <a:ext cx="3890211" cy="523220"/>
          </a:xfrm>
          <a:prstGeom prst="rect">
            <a:avLst/>
          </a:prstGeom>
          <a:solidFill>
            <a:srgbClr val="DDE8F6"/>
          </a:solidFill>
        </p:spPr>
        <p:txBody>
          <a:bodyPr wrap="square">
            <a:spAutoFit/>
          </a:bodyPr>
          <a:lstStyle/>
          <a:p>
            <a:pPr algn="ctr">
              <a:spcAft>
                <a:spcPts val="600"/>
              </a:spcAft>
            </a:pPr>
            <a:r>
              <a:rPr lang="en-US" sz="2800" u="none" dirty="0">
                <a:solidFill>
                  <a:srgbClr val="19326C"/>
                </a:solidFill>
                <a:latin typeface="Franklin Gothic Book" panose="020B0503020102020204" pitchFamily="34" charset="0"/>
                <a:cs typeface="Calibri" panose="020F0502020204030204" pitchFamily="34" charset="0"/>
              </a:rPr>
              <a:t>Riparian forests</a:t>
            </a:r>
            <a:endParaRPr lang="en-US" sz="2800" u="none" dirty="0">
              <a:solidFill>
                <a:srgbClr val="7F0001"/>
              </a:solidFill>
              <a:latin typeface="Franklin Gothic Book" panose="020B0503020102020204" pitchFamily="34" charset="0"/>
              <a:cs typeface="Calibri" panose="020F0502020204030204" pitchFamily="34" charset="0"/>
            </a:endParaRPr>
          </a:p>
        </p:txBody>
      </p:sp>
    </p:spTree>
    <p:extLst>
      <p:ext uri="{BB962C8B-B14F-4D97-AF65-F5344CB8AC3E}">
        <p14:creationId xmlns:p14="http://schemas.microsoft.com/office/powerpoint/2010/main" val="2877629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50A27B6B-3866-DF23-EF75-3A2463332452}"/>
              </a:ext>
            </a:extLst>
          </p:cNvPr>
          <p:cNvGrpSpPr/>
          <p:nvPr/>
        </p:nvGrpSpPr>
        <p:grpSpPr>
          <a:xfrm>
            <a:off x="671030" y="629920"/>
            <a:ext cx="10250970" cy="6257108"/>
            <a:chOff x="258932" y="377254"/>
            <a:chExt cx="10210042" cy="6480746"/>
          </a:xfrm>
        </p:grpSpPr>
        <p:pic>
          <p:nvPicPr>
            <p:cNvPr id="2" name="Google Shape;206;p25">
              <a:extLst>
                <a:ext uri="{FF2B5EF4-FFF2-40B4-BE49-F238E27FC236}">
                  <a16:creationId xmlns:a16="http://schemas.microsoft.com/office/drawing/2014/main" id="{F061282E-08CF-235A-4129-F5F4804B25A5}"/>
                </a:ext>
              </a:extLst>
            </p:cNvPr>
            <p:cNvPicPr preferRelativeResize="0"/>
            <p:nvPr/>
          </p:nvPicPr>
          <p:blipFill>
            <a:blip r:embed="rId2">
              <a:alphaModFix/>
            </a:blip>
            <a:stretch>
              <a:fillRect/>
            </a:stretch>
          </p:blipFill>
          <p:spPr>
            <a:xfrm>
              <a:off x="258932" y="377254"/>
              <a:ext cx="10210042" cy="6480746"/>
            </a:xfrm>
            <a:prstGeom prst="rect">
              <a:avLst/>
            </a:prstGeom>
            <a:noFill/>
            <a:ln>
              <a:noFill/>
            </a:ln>
          </p:spPr>
        </p:pic>
        <p:sp>
          <p:nvSpPr>
            <p:cNvPr id="4" name="CaixaDeTexto 3">
              <a:extLst>
                <a:ext uri="{FF2B5EF4-FFF2-40B4-BE49-F238E27FC236}">
                  <a16:creationId xmlns:a16="http://schemas.microsoft.com/office/drawing/2014/main" id="{5256A264-5B76-50A8-61BD-29FA8AD02302}"/>
                </a:ext>
              </a:extLst>
            </p:cNvPr>
            <p:cNvSpPr txBox="1"/>
            <p:nvPr/>
          </p:nvSpPr>
          <p:spPr>
            <a:xfrm>
              <a:off x="870012" y="415912"/>
              <a:ext cx="3080551" cy="382532"/>
            </a:xfrm>
            <a:prstGeom prst="rect">
              <a:avLst/>
            </a:prstGeom>
            <a:solidFill>
              <a:schemeClr val="bg1">
                <a:lumMod val="85000"/>
              </a:schemeClr>
            </a:solidFill>
          </p:spPr>
          <p:txBody>
            <a:bodyPr wrap="square" rtlCol="0">
              <a:spAutoFit/>
            </a:bodyPr>
            <a:lstStyle/>
            <a:p>
              <a:pPr algn="ctr"/>
              <a:r>
                <a:rPr lang="pt-BR" dirty="0" err="1">
                  <a:latin typeface="Proxima Nova Rg" panose="02000506030000020004" pitchFamily="2" charset="77"/>
                </a:rPr>
                <a:t>Clear</a:t>
              </a:r>
              <a:r>
                <a:rPr lang="pt-BR" dirty="0">
                  <a:latin typeface="Proxima Nova Rg" panose="02000506030000020004" pitchFamily="2" charset="77"/>
                </a:rPr>
                <a:t> </a:t>
              </a:r>
              <a:r>
                <a:rPr lang="pt-BR" dirty="0" err="1">
                  <a:latin typeface="Proxima Nova Rg" panose="02000506030000020004" pitchFamily="2" charset="77"/>
                </a:rPr>
                <a:t>Cut</a:t>
              </a:r>
              <a:r>
                <a:rPr lang="pt-BR" dirty="0">
                  <a:latin typeface="Proxima Nova Rg" panose="02000506030000020004" pitchFamily="2" charset="77"/>
                </a:rPr>
                <a:t> </a:t>
              </a:r>
              <a:r>
                <a:rPr lang="pt-BR" dirty="0" err="1">
                  <a:latin typeface="Proxima Nova Rg" panose="02000506030000020004" pitchFamily="2" charset="77"/>
                </a:rPr>
                <a:t>Bare</a:t>
              </a:r>
              <a:r>
                <a:rPr lang="pt-BR" dirty="0">
                  <a:latin typeface="Proxima Nova Rg" panose="02000506030000020004" pitchFamily="2" charset="77"/>
                </a:rPr>
                <a:t> </a:t>
              </a:r>
              <a:r>
                <a:rPr lang="pt-BR" dirty="0" err="1">
                  <a:latin typeface="Proxima Nova Rg" panose="02000506030000020004" pitchFamily="2" charset="77"/>
                </a:rPr>
                <a:t>Soil</a:t>
              </a:r>
              <a:endParaRPr lang="pt-BR" dirty="0">
                <a:latin typeface="Proxima Nova Rg" panose="02000506030000020004" pitchFamily="2" charset="77"/>
              </a:endParaRPr>
            </a:p>
          </p:txBody>
        </p:sp>
        <p:sp>
          <p:nvSpPr>
            <p:cNvPr id="5" name="CaixaDeTexto 4">
              <a:extLst>
                <a:ext uri="{FF2B5EF4-FFF2-40B4-BE49-F238E27FC236}">
                  <a16:creationId xmlns:a16="http://schemas.microsoft.com/office/drawing/2014/main" id="{49783805-FE8F-57E1-BA23-1A9657EFE6C6}"/>
                </a:ext>
              </a:extLst>
            </p:cNvPr>
            <p:cNvSpPr txBox="1"/>
            <p:nvPr/>
          </p:nvSpPr>
          <p:spPr>
            <a:xfrm>
              <a:off x="7277649" y="2193890"/>
              <a:ext cx="3107184" cy="382532"/>
            </a:xfrm>
            <a:prstGeom prst="rect">
              <a:avLst/>
            </a:prstGeom>
            <a:solidFill>
              <a:schemeClr val="bg1">
                <a:lumMod val="85000"/>
              </a:schemeClr>
            </a:solidFill>
          </p:spPr>
          <p:txBody>
            <a:bodyPr wrap="square" rtlCol="0">
              <a:spAutoFit/>
            </a:bodyPr>
            <a:lstStyle/>
            <a:p>
              <a:pPr algn="ctr"/>
              <a:r>
                <a:rPr lang="pt-BR" dirty="0" err="1">
                  <a:latin typeface="Proxima Nova Rg" panose="02000506030000020004" pitchFamily="2" charset="77"/>
                </a:rPr>
                <a:t>Clear</a:t>
              </a:r>
              <a:r>
                <a:rPr lang="pt-BR" dirty="0">
                  <a:latin typeface="Proxima Nova Rg" panose="02000506030000020004" pitchFamily="2" charset="77"/>
                </a:rPr>
                <a:t> </a:t>
              </a:r>
              <a:r>
                <a:rPr lang="pt-BR" dirty="0" err="1">
                  <a:latin typeface="Proxima Nova Rg" panose="02000506030000020004" pitchFamily="2" charset="77"/>
                </a:rPr>
                <a:t>Cut</a:t>
              </a:r>
              <a:r>
                <a:rPr lang="pt-BR" dirty="0">
                  <a:latin typeface="Proxima Nova Rg" panose="02000506030000020004" pitchFamily="2" charset="77"/>
                </a:rPr>
                <a:t> </a:t>
              </a:r>
              <a:r>
                <a:rPr lang="pt-BR" dirty="0" err="1">
                  <a:latin typeface="Proxima Nova Rg" panose="02000506030000020004" pitchFamily="2" charset="77"/>
                </a:rPr>
                <a:t>Vegetation</a:t>
              </a:r>
              <a:endParaRPr lang="pt-BR" dirty="0">
                <a:latin typeface="Proxima Nova Rg" panose="02000506030000020004" pitchFamily="2" charset="77"/>
              </a:endParaRPr>
            </a:p>
          </p:txBody>
        </p:sp>
        <p:sp>
          <p:nvSpPr>
            <p:cNvPr id="6" name="CaixaDeTexto 5">
              <a:extLst>
                <a:ext uri="{FF2B5EF4-FFF2-40B4-BE49-F238E27FC236}">
                  <a16:creationId xmlns:a16="http://schemas.microsoft.com/office/drawing/2014/main" id="{1A0B6C7B-0821-C265-CA6A-B31129BFE74D}"/>
                </a:ext>
              </a:extLst>
            </p:cNvPr>
            <p:cNvSpPr txBox="1"/>
            <p:nvPr/>
          </p:nvSpPr>
          <p:spPr>
            <a:xfrm>
              <a:off x="7304130" y="427748"/>
              <a:ext cx="3107184" cy="382532"/>
            </a:xfrm>
            <a:prstGeom prst="rect">
              <a:avLst/>
            </a:prstGeom>
            <a:solidFill>
              <a:schemeClr val="bg1">
                <a:lumMod val="85000"/>
              </a:schemeClr>
            </a:solidFill>
          </p:spPr>
          <p:txBody>
            <a:bodyPr wrap="square" rtlCol="0">
              <a:spAutoFit/>
            </a:bodyPr>
            <a:lstStyle/>
            <a:p>
              <a:pPr algn="ctr"/>
              <a:r>
                <a:rPr lang="pt-BR" dirty="0">
                  <a:latin typeface="Proxima Nova Rg" panose="02000506030000020004" pitchFamily="2" charset="77"/>
                </a:rPr>
                <a:t>Mountain </a:t>
              </a:r>
              <a:r>
                <a:rPr lang="pt-BR" dirty="0" err="1">
                  <a:latin typeface="Proxima Nova Rg" panose="02000506030000020004" pitchFamily="2" charset="77"/>
                </a:rPr>
                <a:t>Side</a:t>
              </a:r>
              <a:r>
                <a:rPr lang="pt-BR" dirty="0">
                  <a:latin typeface="Proxima Nova Rg" panose="02000506030000020004" pitchFamily="2" charset="77"/>
                </a:rPr>
                <a:t> Forest</a:t>
              </a:r>
            </a:p>
          </p:txBody>
        </p:sp>
        <p:sp>
          <p:nvSpPr>
            <p:cNvPr id="7" name="CaixaDeTexto 6">
              <a:extLst>
                <a:ext uri="{FF2B5EF4-FFF2-40B4-BE49-F238E27FC236}">
                  <a16:creationId xmlns:a16="http://schemas.microsoft.com/office/drawing/2014/main" id="{97626DE0-1B60-FCEA-0C2C-CF994459C1D2}"/>
                </a:ext>
              </a:extLst>
            </p:cNvPr>
            <p:cNvSpPr txBox="1"/>
            <p:nvPr/>
          </p:nvSpPr>
          <p:spPr>
            <a:xfrm>
              <a:off x="859331" y="2185839"/>
              <a:ext cx="3107184" cy="382532"/>
            </a:xfrm>
            <a:prstGeom prst="rect">
              <a:avLst/>
            </a:prstGeom>
            <a:solidFill>
              <a:schemeClr val="bg1">
                <a:lumMod val="85000"/>
              </a:schemeClr>
            </a:solidFill>
          </p:spPr>
          <p:txBody>
            <a:bodyPr wrap="square" rtlCol="0">
              <a:spAutoFit/>
            </a:bodyPr>
            <a:lstStyle/>
            <a:p>
              <a:pPr algn="ctr"/>
              <a:r>
                <a:rPr lang="pt-BR" dirty="0">
                  <a:latin typeface="Proxima Nova Rg" panose="02000506030000020004" pitchFamily="2" charset="77"/>
                </a:rPr>
                <a:t>Forest</a:t>
              </a:r>
            </a:p>
          </p:txBody>
        </p:sp>
        <p:sp>
          <p:nvSpPr>
            <p:cNvPr id="8" name="CaixaDeTexto 7">
              <a:extLst>
                <a:ext uri="{FF2B5EF4-FFF2-40B4-BE49-F238E27FC236}">
                  <a16:creationId xmlns:a16="http://schemas.microsoft.com/office/drawing/2014/main" id="{3A5AC78A-AA2E-92C8-058E-D9603DBF8332}"/>
                </a:ext>
              </a:extLst>
            </p:cNvPr>
            <p:cNvSpPr txBox="1"/>
            <p:nvPr/>
          </p:nvSpPr>
          <p:spPr>
            <a:xfrm>
              <a:off x="4064407" y="2181732"/>
              <a:ext cx="3107184" cy="382532"/>
            </a:xfrm>
            <a:prstGeom prst="rect">
              <a:avLst/>
            </a:prstGeom>
            <a:solidFill>
              <a:schemeClr val="bg1">
                <a:lumMod val="85000"/>
              </a:schemeClr>
            </a:solidFill>
          </p:spPr>
          <p:txBody>
            <a:bodyPr wrap="square" rtlCol="0">
              <a:spAutoFit/>
            </a:bodyPr>
            <a:lstStyle/>
            <a:p>
              <a:pPr algn="ctr"/>
              <a:r>
                <a:rPr lang="pt-BR" dirty="0" err="1">
                  <a:latin typeface="Proxima Nova Rg" panose="02000506030000020004" pitchFamily="2" charset="77"/>
                </a:rPr>
                <a:t>Riparian</a:t>
              </a:r>
              <a:r>
                <a:rPr lang="pt-BR" dirty="0">
                  <a:latin typeface="Proxima Nova Rg" panose="02000506030000020004" pitchFamily="2" charset="77"/>
                </a:rPr>
                <a:t> Forest</a:t>
              </a:r>
            </a:p>
          </p:txBody>
        </p:sp>
        <p:sp>
          <p:nvSpPr>
            <p:cNvPr id="9" name="CaixaDeTexto 8">
              <a:extLst>
                <a:ext uri="{FF2B5EF4-FFF2-40B4-BE49-F238E27FC236}">
                  <a16:creationId xmlns:a16="http://schemas.microsoft.com/office/drawing/2014/main" id="{4F586775-7230-0294-6072-D30AA65B0A67}"/>
                </a:ext>
              </a:extLst>
            </p:cNvPr>
            <p:cNvSpPr txBox="1"/>
            <p:nvPr/>
          </p:nvSpPr>
          <p:spPr>
            <a:xfrm>
              <a:off x="4094529" y="453700"/>
              <a:ext cx="3107184" cy="382532"/>
            </a:xfrm>
            <a:prstGeom prst="rect">
              <a:avLst/>
            </a:prstGeom>
            <a:solidFill>
              <a:schemeClr val="bg1">
                <a:lumMod val="85000"/>
              </a:schemeClr>
            </a:solidFill>
          </p:spPr>
          <p:txBody>
            <a:bodyPr wrap="square" rtlCol="0">
              <a:spAutoFit/>
            </a:bodyPr>
            <a:lstStyle/>
            <a:p>
              <a:pPr algn="ctr"/>
              <a:r>
                <a:rPr lang="pt-BR" dirty="0" err="1">
                  <a:latin typeface="Proxima Nova Rg" panose="02000506030000020004" pitchFamily="2" charset="77"/>
                </a:rPr>
                <a:t>Clear</a:t>
              </a:r>
              <a:r>
                <a:rPr lang="pt-BR" dirty="0">
                  <a:latin typeface="Proxima Nova Rg" panose="02000506030000020004" pitchFamily="2" charset="77"/>
                </a:rPr>
                <a:t> </a:t>
              </a:r>
              <a:r>
                <a:rPr lang="pt-BR" dirty="0" err="1">
                  <a:latin typeface="Proxima Nova Rg" panose="02000506030000020004" pitchFamily="2" charset="77"/>
                </a:rPr>
                <a:t>Cut</a:t>
              </a:r>
              <a:r>
                <a:rPr lang="pt-BR" dirty="0">
                  <a:latin typeface="Proxima Nova Rg" panose="02000506030000020004" pitchFamily="2" charset="77"/>
                </a:rPr>
                <a:t> </a:t>
              </a:r>
              <a:r>
                <a:rPr lang="pt-BR" dirty="0" err="1">
                  <a:latin typeface="Proxima Nova Rg" panose="02000506030000020004" pitchFamily="2" charset="77"/>
                </a:rPr>
                <a:t>Fire</a:t>
              </a:r>
              <a:endParaRPr lang="pt-BR" dirty="0">
                <a:latin typeface="Proxima Nova Rg" panose="02000506030000020004" pitchFamily="2" charset="77"/>
              </a:endParaRPr>
            </a:p>
          </p:txBody>
        </p:sp>
        <p:sp>
          <p:nvSpPr>
            <p:cNvPr id="10" name="CaixaDeTexto 9">
              <a:extLst>
                <a:ext uri="{FF2B5EF4-FFF2-40B4-BE49-F238E27FC236}">
                  <a16:creationId xmlns:a16="http://schemas.microsoft.com/office/drawing/2014/main" id="{0F19712D-2D93-E053-02B6-591918FDD9A9}"/>
                </a:ext>
              </a:extLst>
            </p:cNvPr>
            <p:cNvSpPr txBox="1"/>
            <p:nvPr/>
          </p:nvSpPr>
          <p:spPr>
            <a:xfrm>
              <a:off x="880132" y="3987336"/>
              <a:ext cx="3107184" cy="382532"/>
            </a:xfrm>
            <a:prstGeom prst="rect">
              <a:avLst/>
            </a:prstGeom>
            <a:solidFill>
              <a:schemeClr val="bg1">
                <a:lumMod val="85000"/>
              </a:schemeClr>
            </a:solidFill>
          </p:spPr>
          <p:txBody>
            <a:bodyPr wrap="square" rtlCol="0">
              <a:spAutoFit/>
            </a:bodyPr>
            <a:lstStyle/>
            <a:p>
              <a:pPr algn="ctr"/>
              <a:r>
                <a:rPr lang="pt-BR" dirty="0" err="1">
                  <a:latin typeface="Proxima Nova Rg" panose="02000506030000020004" pitchFamily="2" charset="77"/>
                </a:rPr>
                <a:t>Water</a:t>
              </a:r>
              <a:endParaRPr lang="pt-BR" dirty="0">
                <a:latin typeface="Proxima Nova Rg" panose="02000506030000020004" pitchFamily="2" charset="77"/>
              </a:endParaRPr>
            </a:p>
          </p:txBody>
        </p:sp>
        <p:sp>
          <p:nvSpPr>
            <p:cNvPr id="11" name="CaixaDeTexto 10">
              <a:extLst>
                <a:ext uri="{FF2B5EF4-FFF2-40B4-BE49-F238E27FC236}">
                  <a16:creationId xmlns:a16="http://schemas.microsoft.com/office/drawing/2014/main" id="{4CC86EB9-0FE6-8F39-8714-0DD830079F91}"/>
                </a:ext>
              </a:extLst>
            </p:cNvPr>
            <p:cNvSpPr txBox="1"/>
            <p:nvPr/>
          </p:nvSpPr>
          <p:spPr>
            <a:xfrm>
              <a:off x="4095088" y="3977410"/>
              <a:ext cx="3107184" cy="382532"/>
            </a:xfrm>
            <a:prstGeom prst="rect">
              <a:avLst/>
            </a:prstGeom>
            <a:solidFill>
              <a:schemeClr val="bg1">
                <a:lumMod val="85000"/>
              </a:schemeClr>
            </a:solidFill>
          </p:spPr>
          <p:txBody>
            <a:bodyPr wrap="square" rtlCol="0">
              <a:spAutoFit/>
            </a:bodyPr>
            <a:lstStyle/>
            <a:p>
              <a:pPr algn="ctr"/>
              <a:r>
                <a:rPr lang="pt-BR" dirty="0" err="1">
                  <a:latin typeface="Proxima Nova Rg" panose="02000506030000020004" pitchFamily="2" charset="77"/>
                </a:rPr>
                <a:t>Seasonally</a:t>
              </a:r>
              <a:r>
                <a:rPr lang="pt-BR" dirty="0">
                  <a:latin typeface="Proxima Nova Rg" panose="02000506030000020004" pitchFamily="2" charset="77"/>
                </a:rPr>
                <a:t> </a:t>
              </a:r>
              <a:r>
                <a:rPr lang="pt-BR" dirty="0" err="1">
                  <a:latin typeface="Proxima Nova Rg" panose="02000506030000020004" pitchFamily="2" charset="77"/>
                </a:rPr>
                <a:t>flooded</a:t>
              </a:r>
              <a:endParaRPr lang="pt-BR" dirty="0">
                <a:latin typeface="Proxima Nova Rg" panose="02000506030000020004" pitchFamily="2" charset="77"/>
              </a:endParaRPr>
            </a:p>
          </p:txBody>
        </p:sp>
        <p:sp>
          <p:nvSpPr>
            <p:cNvPr id="12" name="CaixaDeTexto 11">
              <a:extLst>
                <a:ext uri="{FF2B5EF4-FFF2-40B4-BE49-F238E27FC236}">
                  <a16:creationId xmlns:a16="http://schemas.microsoft.com/office/drawing/2014/main" id="{9AEDA71F-0DB9-E939-84E3-BA3634FCC5BE}"/>
                </a:ext>
              </a:extLst>
            </p:cNvPr>
            <p:cNvSpPr txBox="1"/>
            <p:nvPr/>
          </p:nvSpPr>
          <p:spPr>
            <a:xfrm>
              <a:off x="7283652" y="3965076"/>
              <a:ext cx="3107184" cy="382532"/>
            </a:xfrm>
            <a:prstGeom prst="rect">
              <a:avLst/>
            </a:prstGeom>
            <a:solidFill>
              <a:schemeClr val="bg1">
                <a:lumMod val="85000"/>
              </a:schemeClr>
            </a:solidFill>
          </p:spPr>
          <p:txBody>
            <a:bodyPr wrap="square" rtlCol="0">
              <a:spAutoFit/>
            </a:bodyPr>
            <a:lstStyle/>
            <a:p>
              <a:pPr algn="ctr"/>
              <a:r>
                <a:rPr lang="pt-BR" dirty="0" err="1">
                  <a:latin typeface="Proxima Nova Rg" panose="02000506030000020004" pitchFamily="2" charset="77"/>
                </a:rPr>
                <a:t>Wetlands</a:t>
              </a:r>
              <a:endParaRPr lang="pt-BR" dirty="0">
                <a:latin typeface="Proxima Nova Rg" panose="02000506030000020004" pitchFamily="2" charset="77"/>
              </a:endParaRPr>
            </a:p>
          </p:txBody>
        </p:sp>
      </p:grpSp>
      <p:sp>
        <p:nvSpPr>
          <p:cNvPr id="15" name="CaixaDeTexto 14">
            <a:extLst>
              <a:ext uri="{FF2B5EF4-FFF2-40B4-BE49-F238E27FC236}">
                <a16:creationId xmlns:a16="http://schemas.microsoft.com/office/drawing/2014/main" id="{25E23C5B-467D-3DE5-CED2-3A2FDA65EE56}"/>
              </a:ext>
            </a:extLst>
          </p:cNvPr>
          <p:cNvSpPr txBox="1"/>
          <p:nvPr/>
        </p:nvSpPr>
        <p:spPr>
          <a:xfrm>
            <a:off x="359847" y="0"/>
            <a:ext cx="10978713" cy="646331"/>
          </a:xfrm>
          <a:prstGeom prst="rect">
            <a:avLst/>
          </a:prstGeom>
          <a:noFill/>
        </p:spPr>
        <p:txBody>
          <a:bodyPr wrap="square" rtlCol="0">
            <a:spAutoFit/>
          </a:bodyPr>
          <a:lstStyle/>
          <a:p>
            <a:pPr algn="ctr"/>
            <a:r>
              <a:rPr lang="pt-BR" sz="3600" dirty="0">
                <a:latin typeface="Franklin Gothic Medium" panose="020B0603020102020204" pitchFamily="34" charset="0"/>
              </a:rPr>
              <a:t>Time series </a:t>
            </a:r>
            <a:r>
              <a:rPr lang="pt-BR" sz="3600" dirty="0" err="1">
                <a:latin typeface="Franklin Gothic Medium" panose="020B0603020102020204" pitchFamily="34" charset="0"/>
              </a:rPr>
              <a:t>patterns</a:t>
            </a:r>
            <a:endParaRPr lang="pt-BR" sz="3600" dirty="0">
              <a:latin typeface="Franklin Gothic Medium" panose="020B0603020102020204" pitchFamily="34" charset="0"/>
            </a:endParaRPr>
          </a:p>
        </p:txBody>
      </p:sp>
    </p:spTree>
    <p:extLst>
      <p:ext uri="{BB962C8B-B14F-4D97-AF65-F5344CB8AC3E}">
        <p14:creationId xmlns:p14="http://schemas.microsoft.com/office/powerpoint/2010/main" val="6489867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CC34C-D9F5-000A-2B13-7A802432DD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5102" y="0"/>
            <a:ext cx="5468323" cy="6858000"/>
          </a:xfrm>
          <a:prstGeom prst="rect">
            <a:avLst/>
          </a:prstGeom>
        </p:spPr>
      </p:pic>
      <p:pic>
        <p:nvPicPr>
          <p:cNvPr id="4" name="Picture 3">
            <a:extLst>
              <a:ext uri="{FF2B5EF4-FFF2-40B4-BE49-F238E27FC236}">
                <a16:creationId xmlns:a16="http://schemas.microsoft.com/office/drawing/2014/main" id="{CB050134-CD72-8003-E900-2DB6A5F162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31758" y="0"/>
            <a:ext cx="5468323" cy="6858000"/>
          </a:xfrm>
          <a:prstGeom prst="rect">
            <a:avLst/>
          </a:prstGeom>
        </p:spPr>
      </p:pic>
      <p:sp>
        <p:nvSpPr>
          <p:cNvPr id="5" name="Text Box 2">
            <a:extLst>
              <a:ext uri="{FF2B5EF4-FFF2-40B4-BE49-F238E27FC236}">
                <a16:creationId xmlns:a16="http://schemas.microsoft.com/office/drawing/2014/main" id="{38CFF475-1814-A773-BE32-94A519AD41D4}"/>
              </a:ext>
            </a:extLst>
          </p:cNvPr>
          <p:cNvSpPr txBox="1">
            <a:spLocks noChangeArrowheads="1"/>
          </p:cNvSpPr>
          <p:nvPr/>
        </p:nvSpPr>
        <p:spPr bwMode="auto">
          <a:xfrm>
            <a:off x="1249680" y="316992"/>
            <a:ext cx="4439920" cy="661720"/>
          </a:xfrm>
          <a:prstGeom prst="rect">
            <a:avLst/>
          </a:prstGeom>
          <a:solidFill>
            <a:srgbClr val="DEEBF7">
              <a:alpha val="61961"/>
            </a:srgbClr>
          </a:solidFill>
          <a:ln>
            <a:noFill/>
          </a:ln>
        </p:spPr>
        <p:txBody>
          <a:bodyPr wrap="square" lIns="68559" tIns="68580" rIns="68559" bIns="68580">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ts val="450"/>
              </a:spcBef>
              <a:spcAft>
                <a:spcPts val="450"/>
              </a:spcAft>
              <a:defRPr/>
            </a:pPr>
            <a:r>
              <a:rPr lang="en-US" sz="3400" dirty="0">
                <a:solidFill>
                  <a:srgbClr val="19326C"/>
                </a:solidFill>
                <a:latin typeface="Franklin Gothic Medium" panose="020B0603020102020204" pitchFamily="34" charset="0"/>
                <a:cs typeface="Franklin Gothic Book Regular" charset="0"/>
              </a:rPr>
              <a:t>Sentinel-2 (10/2022)</a:t>
            </a:r>
            <a:endParaRPr lang="en-US" sz="3400" dirty="0">
              <a:solidFill>
                <a:srgbClr val="8E0001"/>
              </a:solidFill>
              <a:latin typeface="Franklin Gothic Medium" panose="020B0603020102020204" pitchFamily="34" charset="0"/>
              <a:cs typeface="Franklin Gothic Book Regular" charset="0"/>
            </a:endParaRPr>
          </a:p>
        </p:txBody>
      </p:sp>
      <p:sp>
        <p:nvSpPr>
          <p:cNvPr id="6" name="Text Box 2">
            <a:extLst>
              <a:ext uri="{FF2B5EF4-FFF2-40B4-BE49-F238E27FC236}">
                <a16:creationId xmlns:a16="http://schemas.microsoft.com/office/drawing/2014/main" id="{32AD8C3D-DC34-8727-0998-D2B9BF411909}"/>
              </a:ext>
            </a:extLst>
          </p:cNvPr>
          <p:cNvSpPr txBox="1">
            <a:spLocks noChangeArrowheads="1"/>
          </p:cNvSpPr>
          <p:nvPr/>
        </p:nvSpPr>
        <p:spPr bwMode="auto">
          <a:xfrm>
            <a:off x="7134352" y="390144"/>
            <a:ext cx="4439920" cy="661720"/>
          </a:xfrm>
          <a:prstGeom prst="rect">
            <a:avLst/>
          </a:prstGeom>
          <a:solidFill>
            <a:srgbClr val="DEEBF7">
              <a:alpha val="61961"/>
            </a:srgbClr>
          </a:solidFill>
          <a:ln>
            <a:noFill/>
          </a:ln>
        </p:spPr>
        <p:txBody>
          <a:bodyPr wrap="square" lIns="68559" tIns="68580" rIns="68559" bIns="68580">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ts val="450"/>
              </a:spcBef>
              <a:spcAft>
                <a:spcPts val="450"/>
              </a:spcAft>
              <a:defRPr/>
            </a:pPr>
            <a:r>
              <a:rPr lang="en-US" sz="3400" dirty="0">
                <a:solidFill>
                  <a:srgbClr val="19326C"/>
                </a:solidFill>
                <a:latin typeface="Franklin Gothic Medium" panose="020B0603020102020204" pitchFamily="34" charset="0"/>
                <a:cs typeface="Franklin Gothic Book Regular" charset="0"/>
              </a:rPr>
              <a:t>SITS map (2022)</a:t>
            </a:r>
            <a:endParaRPr lang="en-US" sz="3400" dirty="0">
              <a:solidFill>
                <a:srgbClr val="8E0001"/>
              </a:solidFill>
              <a:latin typeface="Franklin Gothic Medium" panose="020B0603020102020204" pitchFamily="34" charset="0"/>
              <a:cs typeface="Franklin Gothic Book Regular" charset="0"/>
            </a:endParaRPr>
          </a:p>
        </p:txBody>
      </p:sp>
    </p:spTree>
    <p:extLst>
      <p:ext uri="{BB962C8B-B14F-4D97-AF65-F5344CB8AC3E}">
        <p14:creationId xmlns:p14="http://schemas.microsoft.com/office/powerpoint/2010/main" val="34338043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8E550903-3F2B-EE08-C1CB-DA53B9578E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060" r="7777"/>
          <a:stretch/>
        </p:blipFill>
        <p:spPr>
          <a:xfrm>
            <a:off x="116732" y="714878"/>
            <a:ext cx="5940356" cy="4033345"/>
          </a:xfrm>
          <a:prstGeom prst="rect">
            <a:avLst/>
          </a:prstGeom>
        </p:spPr>
      </p:pic>
      <p:pic>
        <p:nvPicPr>
          <p:cNvPr id="6" name="Imagem 5">
            <a:extLst>
              <a:ext uri="{FF2B5EF4-FFF2-40B4-BE49-F238E27FC236}">
                <a16:creationId xmlns:a16="http://schemas.microsoft.com/office/drawing/2014/main" id="{168AA8D7-9AE3-D38D-126D-233A9A5174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86791" y="719803"/>
            <a:ext cx="5940357" cy="4028266"/>
          </a:xfrm>
          <a:prstGeom prst="rect">
            <a:avLst/>
          </a:prstGeom>
        </p:spPr>
      </p:pic>
      <p:pic>
        <p:nvPicPr>
          <p:cNvPr id="7" name="Imagem 6" descr="Interface gráfica do usuário, Texto, Aplicativo, chat ou mensagem de texto&#10;&#10;Descrição gerada automaticamente">
            <a:extLst>
              <a:ext uri="{FF2B5EF4-FFF2-40B4-BE49-F238E27FC236}">
                <a16:creationId xmlns:a16="http://schemas.microsoft.com/office/drawing/2014/main" id="{7FCF0ABF-2E24-3877-7820-30E149E4CA47}"/>
              </a:ext>
            </a:extLst>
          </p:cNvPr>
          <p:cNvPicPr>
            <a:picLocks noChangeAspect="1"/>
          </p:cNvPicPr>
          <p:nvPr/>
        </p:nvPicPr>
        <p:blipFill>
          <a:blip r:embed="rId4"/>
          <a:stretch>
            <a:fillRect/>
          </a:stretch>
        </p:blipFill>
        <p:spPr>
          <a:xfrm>
            <a:off x="116731" y="4923283"/>
            <a:ext cx="2342689" cy="1878470"/>
          </a:xfrm>
          <a:prstGeom prst="rect">
            <a:avLst/>
          </a:prstGeom>
        </p:spPr>
      </p:pic>
      <p:sp>
        <p:nvSpPr>
          <p:cNvPr id="12" name="CaixaDeTexto 11">
            <a:extLst>
              <a:ext uri="{FF2B5EF4-FFF2-40B4-BE49-F238E27FC236}">
                <a16:creationId xmlns:a16="http://schemas.microsoft.com/office/drawing/2014/main" id="{3F8A3E52-412B-9A61-FAD9-FB812249862E}"/>
              </a:ext>
            </a:extLst>
          </p:cNvPr>
          <p:cNvSpPr txBox="1"/>
          <p:nvPr/>
        </p:nvSpPr>
        <p:spPr>
          <a:xfrm>
            <a:off x="10129520" y="4863908"/>
            <a:ext cx="1924055" cy="369332"/>
          </a:xfrm>
          <a:prstGeom prst="rect">
            <a:avLst/>
          </a:prstGeom>
          <a:noFill/>
        </p:spPr>
        <p:txBody>
          <a:bodyPr wrap="square" rtlCol="0">
            <a:spAutoFit/>
          </a:bodyPr>
          <a:lstStyle/>
          <a:p>
            <a:pPr algn="r"/>
            <a:r>
              <a:rPr lang="pt-BR" dirty="0">
                <a:latin typeface="Proxima Nova Rg" panose="02000506030000020004" pitchFamily="2" charset="77"/>
              </a:rPr>
              <a:t>August/2022</a:t>
            </a:r>
          </a:p>
        </p:txBody>
      </p:sp>
      <p:sp>
        <p:nvSpPr>
          <p:cNvPr id="2" name="Título 1">
            <a:extLst>
              <a:ext uri="{FF2B5EF4-FFF2-40B4-BE49-F238E27FC236}">
                <a16:creationId xmlns:a16="http://schemas.microsoft.com/office/drawing/2014/main" id="{09B78A36-C62B-B727-00B1-48C5E51CAB5C}"/>
              </a:ext>
            </a:extLst>
          </p:cNvPr>
          <p:cNvSpPr>
            <a:spLocks noGrp="1"/>
          </p:cNvSpPr>
          <p:nvPr>
            <p:ph type="title"/>
          </p:nvPr>
        </p:nvSpPr>
        <p:spPr>
          <a:xfrm>
            <a:off x="1493520" y="31531"/>
            <a:ext cx="8617432" cy="714703"/>
          </a:xfrm>
          <a:noFill/>
        </p:spPr>
        <p:txBody>
          <a:bodyPr>
            <a:normAutofit/>
          </a:bodyPr>
          <a:lstStyle/>
          <a:p>
            <a:pPr algn="ctr"/>
            <a:r>
              <a:rPr lang="pt-BR" sz="3600" dirty="0" err="1">
                <a:solidFill>
                  <a:srgbClr val="2A3E74"/>
                </a:solidFill>
                <a:latin typeface="Franklin Gothic Medium" panose="020B0603020102020204" pitchFamily="34" charset="0"/>
              </a:rPr>
              <a:t>Comparison</a:t>
            </a:r>
            <a:r>
              <a:rPr lang="pt-BR" sz="3600" dirty="0">
                <a:solidFill>
                  <a:srgbClr val="2A3E74"/>
                </a:solidFill>
                <a:latin typeface="Franklin Gothic Medium" panose="020B0603020102020204" pitchFamily="34" charset="0"/>
              </a:rPr>
              <a:t> SITS </a:t>
            </a:r>
            <a:r>
              <a:rPr lang="pt-BR" sz="3600" dirty="0" err="1">
                <a:solidFill>
                  <a:srgbClr val="2A3E74"/>
                </a:solidFill>
                <a:latin typeface="Franklin Gothic Medium" panose="020B0603020102020204" pitchFamily="34" charset="0"/>
              </a:rPr>
              <a:t>and</a:t>
            </a:r>
            <a:r>
              <a:rPr lang="pt-BR" sz="3600" dirty="0">
                <a:solidFill>
                  <a:srgbClr val="2A3E74"/>
                </a:solidFill>
                <a:latin typeface="Franklin Gothic Medium" panose="020B0603020102020204" pitchFamily="34" charset="0"/>
              </a:rPr>
              <a:t> visual </a:t>
            </a:r>
            <a:r>
              <a:rPr lang="pt-BR" sz="3600" dirty="0" err="1">
                <a:solidFill>
                  <a:srgbClr val="2A3E74"/>
                </a:solidFill>
                <a:latin typeface="Franklin Gothic Medium" panose="020B0603020102020204" pitchFamily="34" charset="0"/>
              </a:rPr>
              <a:t>interpretation</a:t>
            </a:r>
            <a:endParaRPr lang="pt-BR" sz="3600" dirty="0">
              <a:solidFill>
                <a:srgbClr val="2A3E74"/>
              </a:solidFill>
              <a:latin typeface="Franklin Gothic Medium" panose="020B0603020102020204" pitchFamily="34" charset="0"/>
            </a:endParaRPr>
          </a:p>
        </p:txBody>
      </p:sp>
      <p:sp>
        <p:nvSpPr>
          <p:cNvPr id="3" name="Rectangle 4">
            <a:extLst>
              <a:ext uri="{FF2B5EF4-FFF2-40B4-BE49-F238E27FC236}">
                <a16:creationId xmlns:a16="http://schemas.microsoft.com/office/drawing/2014/main" id="{D4D7573C-1061-9A1D-FD78-550164356D33}"/>
              </a:ext>
            </a:extLst>
          </p:cNvPr>
          <p:cNvSpPr/>
          <p:nvPr/>
        </p:nvSpPr>
        <p:spPr>
          <a:xfrm>
            <a:off x="3973629" y="5358851"/>
            <a:ext cx="3890211" cy="523220"/>
          </a:xfrm>
          <a:prstGeom prst="rect">
            <a:avLst/>
          </a:prstGeom>
          <a:solidFill>
            <a:srgbClr val="DDE8F6"/>
          </a:solidFill>
        </p:spPr>
        <p:txBody>
          <a:bodyPr wrap="square">
            <a:spAutoFit/>
          </a:bodyPr>
          <a:lstStyle/>
          <a:p>
            <a:pPr algn="ctr">
              <a:spcAft>
                <a:spcPts val="600"/>
              </a:spcAft>
            </a:pPr>
            <a:r>
              <a:rPr lang="en-US" sz="2800" b="0" u="none" dirty="0">
                <a:solidFill>
                  <a:srgbClr val="19326C"/>
                </a:solidFill>
                <a:latin typeface="Proxima Nova Rg" panose="02000506030000020004" pitchFamily="2" charset="77"/>
                <a:cs typeface="Calibri" panose="020F0502020204030204" pitchFamily="34" charset="0"/>
              </a:rPr>
              <a:t>95% agreement</a:t>
            </a:r>
            <a:endParaRPr lang="en-US" sz="2800" b="0" u="none" dirty="0">
              <a:solidFill>
                <a:srgbClr val="7F0001"/>
              </a:solidFill>
              <a:latin typeface="Proxima Nova Rg" panose="02000506030000020004" pitchFamily="2" charset="77"/>
              <a:cs typeface="Calibri" panose="020F0502020204030204" pitchFamily="34" charset="0"/>
            </a:endParaRPr>
          </a:p>
        </p:txBody>
      </p:sp>
    </p:spTree>
    <p:extLst>
      <p:ext uri="{BB962C8B-B14F-4D97-AF65-F5344CB8AC3E}">
        <p14:creationId xmlns:p14="http://schemas.microsoft.com/office/powerpoint/2010/main" val="30771446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FF9A7C-7FEE-C726-7AA1-E60657AA8744}"/>
              </a:ext>
            </a:extLst>
          </p:cNvPr>
          <p:cNvSpPr txBox="1">
            <a:spLocks/>
          </p:cNvSpPr>
          <p:nvPr/>
        </p:nvSpPr>
        <p:spPr>
          <a:xfrm>
            <a:off x="1493520" y="31531"/>
            <a:ext cx="8617432" cy="714703"/>
          </a:xfrm>
          <a:prstGeom prst="rect">
            <a:avLst/>
          </a:prstGeom>
          <a:noFill/>
        </p:spPr>
        <p:txBody>
          <a:bodyPr>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roxima Nova Rg" panose="02000506030000020004" pitchFamily="2" charset="77"/>
                <a:ea typeface="Proxima Nova Rg" panose="02000506030000020004"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400"/>
            <a:r>
              <a:rPr lang="pt-BR" sz="3600" kern="0" dirty="0" err="1">
                <a:solidFill>
                  <a:srgbClr val="2A3E74"/>
                </a:solidFill>
                <a:latin typeface="Franklin Gothic Medium" panose="020B0603020102020204" pitchFamily="34" charset="0"/>
              </a:rPr>
              <a:t>Object-based</a:t>
            </a:r>
            <a:r>
              <a:rPr lang="pt-BR" sz="3600" kern="0" dirty="0">
                <a:solidFill>
                  <a:srgbClr val="2A3E74"/>
                </a:solidFill>
                <a:latin typeface="Franklin Gothic Medium" panose="020B0603020102020204" pitchFamily="34" charset="0"/>
              </a:rPr>
              <a:t> </a:t>
            </a:r>
            <a:r>
              <a:rPr lang="pt-BR" sz="3600" kern="0" dirty="0" err="1">
                <a:solidFill>
                  <a:srgbClr val="2A3E74"/>
                </a:solidFill>
                <a:latin typeface="Franklin Gothic Medium" panose="020B0603020102020204" pitchFamily="34" charset="0"/>
              </a:rPr>
              <a:t>image</a:t>
            </a:r>
            <a:r>
              <a:rPr lang="pt-BR" sz="3600" kern="0" dirty="0">
                <a:solidFill>
                  <a:srgbClr val="2A3E74"/>
                </a:solidFill>
                <a:latin typeface="Franklin Gothic Medium" panose="020B0603020102020204" pitchFamily="34" charset="0"/>
              </a:rPr>
              <a:t> time series </a:t>
            </a:r>
            <a:r>
              <a:rPr lang="pt-BR" sz="3600" kern="0" dirty="0" err="1">
                <a:solidFill>
                  <a:srgbClr val="2A3E74"/>
                </a:solidFill>
                <a:latin typeface="Franklin Gothic Medium" panose="020B0603020102020204" pitchFamily="34" charset="0"/>
              </a:rPr>
              <a:t>analysis</a:t>
            </a:r>
            <a:endParaRPr lang="pt-BR" sz="3600" kern="0" dirty="0">
              <a:solidFill>
                <a:srgbClr val="2A3E74"/>
              </a:solidFill>
              <a:latin typeface="Franklin Gothic Medium" panose="020B0603020102020204" pitchFamily="34" charset="0"/>
            </a:endParaRPr>
          </a:p>
        </p:txBody>
      </p:sp>
      <p:pic>
        <p:nvPicPr>
          <p:cNvPr id="4" name="Picture 3">
            <a:extLst>
              <a:ext uri="{FF2B5EF4-FFF2-40B4-BE49-F238E27FC236}">
                <a16:creationId xmlns:a16="http://schemas.microsoft.com/office/drawing/2014/main" id="{5E99D108-1D32-41A5-7489-1DDA6DC8D6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4919" y="735724"/>
            <a:ext cx="9075910" cy="5990896"/>
          </a:xfrm>
          <a:prstGeom prst="rect">
            <a:avLst/>
          </a:prstGeom>
        </p:spPr>
      </p:pic>
    </p:spTree>
    <p:extLst>
      <p:ext uri="{BB962C8B-B14F-4D97-AF65-F5344CB8AC3E}">
        <p14:creationId xmlns:p14="http://schemas.microsoft.com/office/powerpoint/2010/main" val="17718846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56723-CDD4-64BE-3E5E-06B2DFA263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8666" y="121993"/>
            <a:ext cx="7772400" cy="6454216"/>
          </a:xfrm>
          <a:prstGeom prst="rect">
            <a:avLst/>
          </a:prstGeom>
        </p:spPr>
      </p:pic>
    </p:spTree>
    <p:extLst>
      <p:ext uri="{BB962C8B-B14F-4D97-AF65-F5344CB8AC3E}">
        <p14:creationId xmlns:p14="http://schemas.microsoft.com/office/powerpoint/2010/main" val="7401350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134320" y="823132"/>
            <a:ext cx="11913029" cy="50455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35"/>
          <p:cNvSpPr txBox="1">
            <a:spLocks noGrp="1"/>
          </p:cNvSpPr>
          <p:nvPr>
            <p:ph type="title"/>
          </p:nvPr>
        </p:nvSpPr>
        <p:spPr>
          <a:xfrm>
            <a:off x="164623" y="89586"/>
            <a:ext cx="11709600" cy="763600"/>
          </a:xfrm>
          <a:prstGeom prst="rect">
            <a:avLst/>
          </a:prstGeom>
          <a:ln>
            <a:noFill/>
          </a:ln>
        </p:spPr>
        <p:txBody>
          <a:bodyPr spcFirstLastPara="1" vert="horz" wrap="square" lIns="121900" tIns="121900" rIns="121900" bIns="121900" rtlCol="0" anchor="t" anchorCtr="0">
            <a:noAutofit/>
          </a:bodyPr>
          <a:lstStyle/>
          <a:p>
            <a:pPr algn="ctr">
              <a:spcBef>
                <a:spcPts val="0"/>
              </a:spcBef>
            </a:pPr>
            <a:r>
              <a:rPr lang="en" sz="4000" dirty="0">
                <a:solidFill>
                  <a:srgbClr val="003D6C"/>
                </a:solidFill>
                <a:latin typeface="Franklin Gothic Medium" panose="020B0603020102020204" pitchFamily="34" charset="0"/>
              </a:rPr>
              <a:t>Earth Engine Data Catalog</a:t>
            </a:r>
            <a:endParaRPr sz="4000" dirty="0">
              <a:solidFill>
                <a:srgbClr val="003D6C"/>
              </a:solidFill>
              <a:latin typeface="Franklin Gothic Medium" panose="020B0603020102020204" pitchFamily="34" charset="0"/>
            </a:endParaRPr>
          </a:p>
        </p:txBody>
      </p:sp>
      <p:cxnSp>
        <p:nvCxnSpPr>
          <p:cNvPr id="1056" name="Google Shape;1056;p135"/>
          <p:cNvCxnSpPr/>
          <p:nvPr/>
        </p:nvCxnSpPr>
        <p:spPr>
          <a:xfrm>
            <a:off x="1526567" y="2486467"/>
            <a:ext cx="9159600" cy="0"/>
          </a:xfrm>
          <a:prstGeom prst="straightConnector1">
            <a:avLst/>
          </a:prstGeom>
          <a:noFill/>
          <a:ln w="76200" cap="flat" cmpd="sng">
            <a:solidFill>
              <a:schemeClr val="dk2"/>
            </a:solidFill>
            <a:prstDash val="solid"/>
            <a:round/>
            <a:headEnd type="none" w="sm" len="sm"/>
            <a:tailEnd type="none" w="sm" len="sm"/>
          </a:ln>
        </p:spPr>
      </p:cxnSp>
      <p:sp>
        <p:nvSpPr>
          <p:cNvPr id="1057" name="Google Shape;1057;p135"/>
          <p:cNvSpPr txBox="1"/>
          <p:nvPr/>
        </p:nvSpPr>
        <p:spPr>
          <a:xfrm>
            <a:off x="1006133" y="5036433"/>
            <a:ext cx="3980800" cy="636000"/>
          </a:xfrm>
          <a:prstGeom prst="rect">
            <a:avLst/>
          </a:prstGeom>
          <a:noFill/>
          <a:ln>
            <a:noFill/>
          </a:ln>
        </p:spPr>
        <p:txBody>
          <a:bodyPr spcFirstLastPara="1" wrap="square" lIns="121900" tIns="121900" rIns="121900" bIns="121900" anchor="t" anchorCtr="0">
            <a:noAutofit/>
          </a:bodyPr>
          <a:lstStyle/>
          <a:p>
            <a:pPr algn="ctr">
              <a:buClr>
                <a:schemeClr val="accent1"/>
              </a:buClr>
            </a:pPr>
            <a:r>
              <a:rPr lang="en" sz="2400" dirty="0">
                <a:solidFill>
                  <a:srgbClr val="C00000"/>
                </a:solidFill>
                <a:latin typeface="Franklin Gothic Book" panose="020B0503020102020204" pitchFamily="34" charset="0"/>
                <a:ea typeface="Roboto"/>
                <a:cs typeface="Roboto"/>
                <a:sym typeface="Roboto"/>
              </a:rPr>
              <a:t>&gt; 200 public datasets</a:t>
            </a:r>
            <a:endParaRPr sz="2400" dirty="0">
              <a:solidFill>
                <a:srgbClr val="C00000"/>
              </a:solidFill>
              <a:latin typeface="Franklin Gothic Book" panose="020B0503020102020204" pitchFamily="34" charset="0"/>
              <a:ea typeface="Roboto"/>
              <a:cs typeface="Roboto"/>
              <a:sym typeface="Roboto"/>
            </a:endParaRPr>
          </a:p>
        </p:txBody>
      </p:sp>
      <p:sp>
        <p:nvSpPr>
          <p:cNvPr id="1058" name="Google Shape;1058;p135"/>
          <p:cNvSpPr txBox="1"/>
          <p:nvPr/>
        </p:nvSpPr>
        <p:spPr>
          <a:xfrm>
            <a:off x="2583661" y="3306627"/>
            <a:ext cx="2433200" cy="583200"/>
          </a:xfrm>
          <a:prstGeom prst="rect">
            <a:avLst/>
          </a:prstGeom>
          <a:noFill/>
          <a:ln>
            <a:noFill/>
          </a:ln>
        </p:spPr>
        <p:txBody>
          <a:bodyPr spcFirstLastPara="1" wrap="square" lIns="121900" tIns="121900" rIns="121900" bIns="121900" anchor="t" anchorCtr="0">
            <a:noAutofit/>
          </a:bodyPr>
          <a:lstStyle/>
          <a:p>
            <a:pPr algn="ctr">
              <a:buClr>
                <a:schemeClr val="dk1"/>
              </a:buClr>
            </a:pPr>
            <a:r>
              <a:rPr lang="en" sz="2133" dirty="0">
                <a:solidFill>
                  <a:srgbClr val="003D6C"/>
                </a:solidFill>
                <a:latin typeface="Franklin Gothic Book" panose="020B0503020102020204" pitchFamily="34" charset="0"/>
                <a:ea typeface="Roboto"/>
                <a:cs typeface="Roboto"/>
                <a:sym typeface="Roboto"/>
              </a:rPr>
              <a:t>MODIS</a:t>
            </a:r>
            <a:endParaRPr sz="2400" dirty="0">
              <a:solidFill>
                <a:srgbClr val="003D6C"/>
              </a:solidFill>
              <a:latin typeface="Franklin Gothic Book" panose="020B0503020102020204" pitchFamily="34" charset="0"/>
              <a:ea typeface="Roboto"/>
              <a:cs typeface="Roboto"/>
              <a:sym typeface="Roboto"/>
            </a:endParaRPr>
          </a:p>
          <a:p>
            <a:pPr algn="ctr">
              <a:buClr>
                <a:schemeClr val="dk1"/>
              </a:buClr>
            </a:pPr>
            <a:r>
              <a:rPr lang="en" sz="1600" dirty="0">
                <a:solidFill>
                  <a:srgbClr val="003D6C"/>
                </a:solidFill>
                <a:latin typeface="Franklin Gothic Book" panose="020B0503020102020204" pitchFamily="34" charset="0"/>
                <a:ea typeface="Roboto"/>
                <a:cs typeface="Roboto"/>
                <a:sym typeface="Roboto"/>
              </a:rPr>
              <a:t>250m daily</a:t>
            </a:r>
            <a:endParaRPr sz="2400" dirty="0">
              <a:solidFill>
                <a:srgbClr val="003D6C"/>
              </a:solidFill>
              <a:latin typeface="Franklin Gothic Book" panose="020B0503020102020204" pitchFamily="34" charset="0"/>
              <a:ea typeface="Roboto"/>
              <a:cs typeface="Roboto"/>
              <a:sym typeface="Roboto"/>
            </a:endParaRPr>
          </a:p>
        </p:txBody>
      </p:sp>
      <p:sp>
        <p:nvSpPr>
          <p:cNvPr id="1059" name="Google Shape;1059;p135"/>
          <p:cNvSpPr txBox="1"/>
          <p:nvPr/>
        </p:nvSpPr>
        <p:spPr>
          <a:xfrm>
            <a:off x="4833223" y="3306640"/>
            <a:ext cx="2372400" cy="583200"/>
          </a:xfrm>
          <a:prstGeom prst="rect">
            <a:avLst/>
          </a:prstGeom>
          <a:noFill/>
          <a:ln>
            <a:noFill/>
          </a:ln>
        </p:spPr>
        <p:txBody>
          <a:bodyPr spcFirstLastPara="1" wrap="square" lIns="121900" tIns="121900" rIns="121900" bIns="121900" anchor="t" anchorCtr="0">
            <a:noAutofit/>
          </a:bodyPr>
          <a:lstStyle/>
          <a:p>
            <a:pPr algn="ctr">
              <a:buClr>
                <a:schemeClr val="dk1"/>
              </a:buClr>
            </a:pPr>
            <a:r>
              <a:rPr lang="en" sz="2133" dirty="0">
                <a:solidFill>
                  <a:srgbClr val="003D6C"/>
                </a:solidFill>
                <a:latin typeface="Franklin Gothic Book" panose="020B0503020102020204" pitchFamily="34" charset="0"/>
                <a:ea typeface="Roboto"/>
                <a:cs typeface="Roboto"/>
                <a:sym typeface="Roboto"/>
              </a:rPr>
              <a:t>Vector Data</a:t>
            </a:r>
            <a:endParaRPr sz="2400" dirty="0">
              <a:solidFill>
                <a:srgbClr val="003D6C"/>
              </a:solidFill>
              <a:latin typeface="Franklin Gothic Book" panose="020B0503020102020204" pitchFamily="34" charset="0"/>
              <a:ea typeface="Roboto"/>
              <a:cs typeface="Roboto"/>
              <a:sym typeface="Roboto"/>
            </a:endParaRPr>
          </a:p>
          <a:p>
            <a:pPr algn="ctr">
              <a:buClr>
                <a:schemeClr val="dk1"/>
              </a:buClr>
            </a:pPr>
            <a:r>
              <a:rPr lang="en" sz="1600" dirty="0">
                <a:solidFill>
                  <a:srgbClr val="003D6C"/>
                </a:solidFill>
                <a:latin typeface="Franklin Gothic Book" panose="020B0503020102020204" pitchFamily="34" charset="0"/>
                <a:ea typeface="Roboto"/>
                <a:cs typeface="Roboto"/>
                <a:sym typeface="Roboto"/>
              </a:rPr>
              <a:t>WDPA, Tiger</a:t>
            </a:r>
            <a:endParaRPr sz="2400" dirty="0">
              <a:solidFill>
                <a:srgbClr val="003D6C"/>
              </a:solidFill>
              <a:latin typeface="Franklin Gothic Book" panose="020B0503020102020204" pitchFamily="34" charset="0"/>
              <a:ea typeface="Roboto"/>
              <a:cs typeface="Roboto"/>
              <a:sym typeface="Roboto"/>
            </a:endParaRPr>
          </a:p>
          <a:p>
            <a:pPr algn="ctr">
              <a:buClr>
                <a:schemeClr val="dk1"/>
              </a:buClr>
            </a:pPr>
            <a:endParaRPr sz="2133" dirty="0">
              <a:solidFill>
                <a:srgbClr val="003D6C"/>
              </a:solidFill>
              <a:latin typeface="Franklin Gothic Book" panose="020B0503020102020204" pitchFamily="34" charset="0"/>
              <a:ea typeface="Roboto"/>
              <a:cs typeface="Roboto"/>
              <a:sym typeface="Roboto"/>
            </a:endParaRPr>
          </a:p>
        </p:txBody>
      </p:sp>
      <p:pic>
        <p:nvPicPr>
          <p:cNvPr id="1060" name="Google Shape;1060;p1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5655" y="1687608"/>
            <a:ext cx="1577600" cy="1584400"/>
          </a:xfrm>
          <a:prstGeom prst="rect">
            <a:avLst/>
          </a:prstGeom>
          <a:noFill/>
          <a:ln>
            <a:noFill/>
          </a:ln>
        </p:spPr>
      </p:pic>
      <p:pic>
        <p:nvPicPr>
          <p:cNvPr id="1061" name="Google Shape;1061;p13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011361" y="1690828"/>
            <a:ext cx="1577600" cy="1577600"/>
          </a:xfrm>
          <a:prstGeom prst="rect">
            <a:avLst/>
          </a:prstGeom>
          <a:noFill/>
          <a:ln>
            <a:noFill/>
          </a:ln>
        </p:spPr>
      </p:pic>
      <p:pic>
        <p:nvPicPr>
          <p:cNvPr id="1062" name="Google Shape;1062;p13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602843" y="1687608"/>
            <a:ext cx="1577600" cy="1584400"/>
          </a:xfrm>
          <a:prstGeom prst="rect">
            <a:avLst/>
          </a:prstGeom>
          <a:noFill/>
          <a:ln>
            <a:noFill/>
          </a:ln>
        </p:spPr>
      </p:pic>
      <p:pic>
        <p:nvPicPr>
          <p:cNvPr id="1063" name="Google Shape;1063;p13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898584" y="1690828"/>
            <a:ext cx="1577600" cy="1577600"/>
          </a:xfrm>
          <a:prstGeom prst="rect">
            <a:avLst/>
          </a:prstGeom>
          <a:noFill/>
          <a:ln>
            <a:noFill/>
          </a:ln>
        </p:spPr>
      </p:pic>
      <p:sp>
        <p:nvSpPr>
          <p:cNvPr id="1064" name="Google Shape;1064;p135"/>
          <p:cNvSpPr txBox="1"/>
          <p:nvPr/>
        </p:nvSpPr>
        <p:spPr>
          <a:xfrm>
            <a:off x="9271897" y="3306640"/>
            <a:ext cx="2831200" cy="583200"/>
          </a:xfrm>
          <a:prstGeom prst="rect">
            <a:avLst/>
          </a:prstGeom>
          <a:noFill/>
          <a:ln>
            <a:noFill/>
          </a:ln>
        </p:spPr>
        <p:txBody>
          <a:bodyPr spcFirstLastPara="1" wrap="square" lIns="121900" tIns="121900" rIns="121900" bIns="121900" anchor="t" anchorCtr="0">
            <a:noAutofit/>
          </a:bodyPr>
          <a:lstStyle/>
          <a:p>
            <a:pPr algn="ctr">
              <a:lnSpc>
                <a:spcPct val="115000"/>
              </a:lnSpc>
              <a:buClr>
                <a:schemeClr val="dk1"/>
              </a:buClr>
            </a:pPr>
            <a:r>
              <a:rPr lang="en" sz="2133" dirty="0">
                <a:solidFill>
                  <a:srgbClr val="003D6C"/>
                </a:solidFill>
                <a:latin typeface="Franklin Gothic Book" panose="020B0503020102020204" pitchFamily="34" charset="0"/>
                <a:ea typeface="Roboto"/>
                <a:cs typeface="Roboto"/>
                <a:sym typeface="Roboto"/>
              </a:rPr>
              <a:t>Weather &amp; Climate</a:t>
            </a:r>
            <a:endParaRPr sz="2400" dirty="0">
              <a:solidFill>
                <a:srgbClr val="003D6C"/>
              </a:solidFill>
              <a:latin typeface="Franklin Gothic Book" panose="020B0503020102020204" pitchFamily="34" charset="0"/>
              <a:ea typeface="Roboto"/>
              <a:cs typeface="Roboto"/>
              <a:sym typeface="Roboto"/>
            </a:endParaRPr>
          </a:p>
          <a:p>
            <a:pPr algn="ctr">
              <a:lnSpc>
                <a:spcPct val="115000"/>
              </a:lnSpc>
              <a:buClr>
                <a:schemeClr val="dk1"/>
              </a:buClr>
            </a:pPr>
            <a:r>
              <a:rPr lang="en" sz="1600" dirty="0">
                <a:solidFill>
                  <a:srgbClr val="003D6C"/>
                </a:solidFill>
                <a:latin typeface="Franklin Gothic Book" panose="020B0503020102020204" pitchFamily="34" charset="0"/>
                <a:ea typeface="Roboto"/>
                <a:cs typeface="Roboto"/>
                <a:sym typeface="Roboto"/>
              </a:rPr>
              <a:t>NOAA NCEP, OMI, ...</a:t>
            </a:r>
            <a:endParaRPr sz="2400" dirty="0">
              <a:solidFill>
                <a:srgbClr val="003D6C"/>
              </a:solidFill>
              <a:latin typeface="Franklin Gothic Book" panose="020B0503020102020204" pitchFamily="34" charset="0"/>
              <a:ea typeface="Roboto"/>
              <a:cs typeface="Roboto"/>
              <a:sym typeface="Roboto"/>
            </a:endParaRPr>
          </a:p>
        </p:txBody>
      </p:sp>
      <p:sp>
        <p:nvSpPr>
          <p:cNvPr id="1065" name="Google Shape;1065;p135"/>
          <p:cNvSpPr txBox="1"/>
          <p:nvPr/>
        </p:nvSpPr>
        <p:spPr>
          <a:xfrm>
            <a:off x="6976131" y="3306640"/>
            <a:ext cx="2831200" cy="583200"/>
          </a:xfrm>
          <a:prstGeom prst="rect">
            <a:avLst/>
          </a:prstGeom>
          <a:noFill/>
          <a:ln>
            <a:noFill/>
          </a:ln>
        </p:spPr>
        <p:txBody>
          <a:bodyPr spcFirstLastPara="1" wrap="square" lIns="121900" tIns="121900" rIns="121900" bIns="121900" anchor="t" anchorCtr="0">
            <a:noAutofit/>
          </a:bodyPr>
          <a:lstStyle/>
          <a:p>
            <a:pPr algn="ctr">
              <a:buClr>
                <a:schemeClr val="dk1"/>
              </a:buClr>
            </a:pPr>
            <a:r>
              <a:rPr lang="en" sz="2133" dirty="0">
                <a:solidFill>
                  <a:srgbClr val="003D6C"/>
                </a:solidFill>
                <a:latin typeface="Franklin Gothic Book" panose="020B0503020102020204" pitchFamily="34" charset="0"/>
                <a:ea typeface="Roboto"/>
                <a:cs typeface="Roboto"/>
                <a:sym typeface="Roboto"/>
              </a:rPr>
              <a:t>Terrain &amp;</a:t>
            </a:r>
            <a:endParaRPr sz="2133" dirty="0">
              <a:solidFill>
                <a:srgbClr val="003D6C"/>
              </a:solidFill>
              <a:latin typeface="Franklin Gothic Book" panose="020B0503020102020204" pitchFamily="34" charset="0"/>
              <a:ea typeface="Roboto"/>
              <a:cs typeface="Roboto"/>
              <a:sym typeface="Roboto"/>
            </a:endParaRPr>
          </a:p>
          <a:p>
            <a:pPr algn="ctr">
              <a:buClr>
                <a:schemeClr val="dk1"/>
              </a:buClr>
            </a:pPr>
            <a:r>
              <a:rPr lang="en" sz="2133" dirty="0">
                <a:solidFill>
                  <a:srgbClr val="003D6C"/>
                </a:solidFill>
                <a:latin typeface="Franklin Gothic Book" panose="020B0503020102020204" pitchFamily="34" charset="0"/>
                <a:ea typeface="Roboto"/>
                <a:cs typeface="Roboto"/>
                <a:sym typeface="Roboto"/>
              </a:rPr>
              <a:t>Land Cover</a:t>
            </a:r>
            <a:endParaRPr sz="2400" dirty="0">
              <a:solidFill>
                <a:srgbClr val="003D6C"/>
              </a:solidFill>
              <a:latin typeface="Franklin Gothic Book" panose="020B0503020102020204" pitchFamily="34" charset="0"/>
              <a:ea typeface="Roboto"/>
              <a:cs typeface="Roboto"/>
              <a:sym typeface="Roboto"/>
            </a:endParaRPr>
          </a:p>
        </p:txBody>
      </p:sp>
      <p:sp>
        <p:nvSpPr>
          <p:cNvPr id="1066" name="Google Shape;1066;p135"/>
          <p:cNvSpPr txBox="1"/>
          <p:nvPr/>
        </p:nvSpPr>
        <p:spPr>
          <a:xfrm>
            <a:off x="6071600" y="5036433"/>
            <a:ext cx="5248800" cy="636000"/>
          </a:xfrm>
          <a:prstGeom prst="rect">
            <a:avLst/>
          </a:prstGeom>
          <a:noFill/>
          <a:ln>
            <a:noFill/>
          </a:ln>
        </p:spPr>
        <p:txBody>
          <a:bodyPr spcFirstLastPara="1" wrap="square" lIns="121900" tIns="121900" rIns="121900" bIns="121900" anchor="t" anchorCtr="0">
            <a:noAutofit/>
          </a:bodyPr>
          <a:lstStyle/>
          <a:p>
            <a:pPr algn="ctr">
              <a:buClr>
                <a:schemeClr val="accent3"/>
              </a:buClr>
            </a:pPr>
            <a:r>
              <a:rPr lang="en" sz="2400" dirty="0">
                <a:solidFill>
                  <a:srgbClr val="C00000"/>
                </a:solidFill>
                <a:latin typeface="Franklin Gothic Book" panose="020B0503020102020204" pitchFamily="34" charset="0"/>
                <a:ea typeface="Roboto"/>
                <a:cs typeface="Roboto"/>
                <a:sym typeface="Roboto"/>
              </a:rPr>
              <a:t>&gt; 4000 new images every day</a:t>
            </a:r>
            <a:endParaRPr sz="2400" dirty="0">
              <a:solidFill>
                <a:srgbClr val="C00000"/>
              </a:solidFill>
              <a:latin typeface="Franklin Gothic Book" panose="020B0503020102020204" pitchFamily="34" charset="0"/>
              <a:ea typeface="Roboto"/>
              <a:cs typeface="Roboto"/>
              <a:sym typeface="Roboto"/>
            </a:endParaRPr>
          </a:p>
        </p:txBody>
      </p:sp>
      <p:sp>
        <p:nvSpPr>
          <p:cNvPr id="1067" name="Google Shape;1067;p135"/>
          <p:cNvSpPr txBox="1"/>
          <p:nvPr/>
        </p:nvSpPr>
        <p:spPr>
          <a:xfrm>
            <a:off x="1133367" y="5584933"/>
            <a:ext cx="3726400" cy="636000"/>
          </a:xfrm>
          <a:prstGeom prst="rect">
            <a:avLst/>
          </a:prstGeom>
          <a:noFill/>
          <a:ln>
            <a:noFill/>
          </a:ln>
        </p:spPr>
        <p:txBody>
          <a:bodyPr spcFirstLastPara="1" wrap="square" lIns="121900" tIns="121900" rIns="121900" bIns="121900" anchor="t" anchorCtr="0">
            <a:noAutofit/>
          </a:bodyPr>
          <a:lstStyle/>
          <a:p>
            <a:pPr algn="ctr">
              <a:buClr>
                <a:schemeClr val="accent2"/>
              </a:buClr>
            </a:pPr>
            <a:r>
              <a:rPr lang="en" sz="2400" dirty="0">
                <a:solidFill>
                  <a:srgbClr val="C00000"/>
                </a:solidFill>
                <a:latin typeface="Franklin Gothic Book" panose="020B0503020102020204" pitchFamily="34" charset="0"/>
                <a:ea typeface="Roboto"/>
                <a:cs typeface="Roboto"/>
                <a:sym typeface="Roboto"/>
              </a:rPr>
              <a:t>&gt; 5 million images</a:t>
            </a:r>
            <a:endParaRPr sz="2400" dirty="0">
              <a:solidFill>
                <a:srgbClr val="C00000"/>
              </a:solidFill>
              <a:latin typeface="Franklin Gothic Book" panose="020B0503020102020204" pitchFamily="34" charset="0"/>
              <a:ea typeface="Roboto"/>
              <a:cs typeface="Roboto"/>
              <a:sym typeface="Roboto"/>
            </a:endParaRPr>
          </a:p>
        </p:txBody>
      </p:sp>
      <p:sp>
        <p:nvSpPr>
          <p:cNvPr id="1068" name="Google Shape;1068;p135"/>
          <p:cNvSpPr txBox="1"/>
          <p:nvPr/>
        </p:nvSpPr>
        <p:spPr>
          <a:xfrm>
            <a:off x="6661400" y="5584933"/>
            <a:ext cx="4069200" cy="636000"/>
          </a:xfrm>
          <a:prstGeom prst="rect">
            <a:avLst/>
          </a:prstGeom>
          <a:noFill/>
          <a:ln>
            <a:noFill/>
          </a:ln>
        </p:spPr>
        <p:txBody>
          <a:bodyPr spcFirstLastPara="1" wrap="square" lIns="121900" tIns="121900" rIns="121900" bIns="121900" anchor="t" anchorCtr="0">
            <a:noAutofit/>
          </a:bodyPr>
          <a:lstStyle/>
          <a:p>
            <a:pPr algn="ctr">
              <a:buClr>
                <a:schemeClr val="accent4"/>
              </a:buClr>
            </a:pPr>
            <a:r>
              <a:rPr lang="en" sz="2400" dirty="0">
                <a:solidFill>
                  <a:srgbClr val="C00000"/>
                </a:solidFill>
                <a:latin typeface="Franklin Gothic Book" panose="020B0503020102020204" pitchFamily="34" charset="0"/>
                <a:ea typeface="Roboto"/>
                <a:cs typeface="Roboto"/>
                <a:sym typeface="Roboto"/>
              </a:rPr>
              <a:t>&gt; 7 petabytes of data</a:t>
            </a:r>
            <a:endParaRPr sz="2400" dirty="0">
              <a:solidFill>
                <a:srgbClr val="C00000"/>
              </a:solidFill>
              <a:latin typeface="Franklin Gothic Book" panose="020B0503020102020204" pitchFamily="34" charset="0"/>
              <a:ea typeface="Roboto"/>
              <a:cs typeface="Roboto"/>
              <a:sym typeface="Roboto"/>
            </a:endParaRPr>
          </a:p>
        </p:txBody>
      </p:sp>
      <p:sp>
        <p:nvSpPr>
          <p:cNvPr id="1069" name="Google Shape;1069;p135"/>
          <p:cNvSpPr txBox="1"/>
          <p:nvPr/>
        </p:nvSpPr>
        <p:spPr>
          <a:xfrm>
            <a:off x="0" y="3306633"/>
            <a:ext cx="3110800" cy="823600"/>
          </a:xfrm>
          <a:prstGeom prst="rect">
            <a:avLst/>
          </a:prstGeom>
          <a:noFill/>
          <a:ln>
            <a:noFill/>
          </a:ln>
        </p:spPr>
        <p:txBody>
          <a:bodyPr spcFirstLastPara="1" wrap="square" lIns="121900" tIns="121900" rIns="121900" bIns="121900" anchor="t" anchorCtr="0">
            <a:noAutofit/>
          </a:bodyPr>
          <a:lstStyle/>
          <a:p>
            <a:pPr algn="ctr">
              <a:buClr>
                <a:schemeClr val="dk1"/>
              </a:buClr>
            </a:pPr>
            <a:r>
              <a:rPr lang="en" sz="2133" dirty="0">
                <a:solidFill>
                  <a:srgbClr val="003D6C"/>
                </a:solidFill>
                <a:latin typeface="Franklin Gothic Book" panose="020B0503020102020204" pitchFamily="34" charset="0"/>
                <a:ea typeface="Roboto"/>
                <a:cs typeface="Roboto"/>
                <a:sym typeface="Roboto"/>
              </a:rPr>
              <a:t>Landsat &amp; Sentinel 1, 2</a:t>
            </a:r>
            <a:endParaRPr sz="2400" dirty="0">
              <a:solidFill>
                <a:srgbClr val="003D6C"/>
              </a:solidFill>
              <a:latin typeface="Franklin Gothic Book" panose="020B0503020102020204" pitchFamily="34" charset="0"/>
              <a:ea typeface="Roboto"/>
              <a:cs typeface="Roboto"/>
              <a:sym typeface="Roboto"/>
            </a:endParaRPr>
          </a:p>
          <a:p>
            <a:pPr algn="ctr">
              <a:buClr>
                <a:schemeClr val="dk1"/>
              </a:buClr>
            </a:pPr>
            <a:r>
              <a:rPr lang="en" sz="1600" dirty="0">
                <a:solidFill>
                  <a:srgbClr val="003D6C"/>
                </a:solidFill>
                <a:latin typeface="Franklin Gothic Book" panose="020B0503020102020204" pitchFamily="34" charset="0"/>
                <a:ea typeface="Roboto"/>
                <a:cs typeface="Roboto"/>
                <a:sym typeface="Roboto"/>
              </a:rPr>
              <a:t>10-30m, weekly</a:t>
            </a:r>
            <a:endParaRPr sz="2400" dirty="0">
              <a:solidFill>
                <a:srgbClr val="003D6C"/>
              </a:solidFill>
              <a:latin typeface="Franklin Gothic Book" panose="020B0503020102020204" pitchFamily="34" charset="0"/>
              <a:ea typeface="Roboto"/>
              <a:cs typeface="Roboto"/>
              <a:sym typeface="Roboto"/>
            </a:endParaRPr>
          </a:p>
        </p:txBody>
      </p:sp>
      <p:sp>
        <p:nvSpPr>
          <p:cNvPr id="1070" name="Google Shape;1070;p135"/>
          <p:cNvSpPr txBox="1"/>
          <p:nvPr/>
        </p:nvSpPr>
        <p:spPr>
          <a:xfrm>
            <a:off x="3272667" y="4145133"/>
            <a:ext cx="6289600" cy="636000"/>
          </a:xfrm>
          <a:prstGeom prst="rect">
            <a:avLst/>
          </a:prstGeom>
          <a:noFill/>
          <a:ln>
            <a:noFill/>
          </a:ln>
        </p:spPr>
        <p:txBody>
          <a:bodyPr spcFirstLastPara="1" wrap="square" lIns="121900" tIns="121900" rIns="121900" bIns="121900" anchor="t" anchorCtr="0">
            <a:noAutofit/>
          </a:bodyPr>
          <a:lstStyle/>
          <a:p>
            <a:pPr algn="ctr">
              <a:buClr>
                <a:schemeClr val="dk2"/>
              </a:buClr>
            </a:pPr>
            <a:r>
              <a:rPr lang="en" sz="2400" dirty="0">
                <a:solidFill>
                  <a:srgbClr val="003D6C"/>
                </a:solidFill>
                <a:latin typeface="Franklin Gothic Book" panose="020B0503020102020204" pitchFamily="34" charset="0"/>
                <a:ea typeface="Roboto"/>
                <a:cs typeface="Roboto"/>
                <a:sym typeface="Roboto"/>
              </a:rPr>
              <a:t>... and upload your own vectors and </a:t>
            </a:r>
            <a:r>
              <a:rPr lang="en" sz="2400" dirty="0" err="1">
                <a:solidFill>
                  <a:srgbClr val="003D6C"/>
                </a:solidFill>
                <a:latin typeface="Franklin Gothic Book" panose="020B0503020102020204" pitchFamily="34" charset="0"/>
                <a:ea typeface="Roboto"/>
                <a:cs typeface="Roboto"/>
                <a:sym typeface="Roboto"/>
              </a:rPr>
              <a:t>rasters</a:t>
            </a:r>
            <a:endParaRPr sz="2400" dirty="0">
              <a:solidFill>
                <a:srgbClr val="003D6C"/>
              </a:solidFill>
              <a:latin typeface="Franklin Gothic Book" panose="020B0503020102020204" pitchFamily="34" charset="0"/>
              <a:ea typeface="Roboto"/>
              <a:cs typeface="Roboto"/>
              <a:sym typeface="Roboto"/>
            </a:endParaRPr>
          </a:p>
        </p:txBody>
      </p:sp>
      <p:pic>
        <p:nvPicPr>
          <p:cNvPr id="1071" name="Google Shape;1071;p135"/>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307067" y="1690833"/>
            <a:ext cx="1562667" cy="1562667"/>
          </a:xfrm>
          <a:prstGeom prst="rect">
            <a:avLst/>
          </a:prstGeom>
          <a:noFill/>
          <a:ln>
            <a:noFill/>
          </a:ln>
        </p:spPr>
      </p:pic>
      <p:pic>
        <p:nvPicPr>
          <p:cNvPr id="1072" name="Google Shape;1072;p135"/>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129501" y="1610475"/>
            <a:ext cx="1755167" cy="1707565"/>
          </a:xfrm>
          <a:prstGeom prst="rect">
            <a:avLst/>
          </a:prstGeom>
          <a:noFill/>
          <a:ln>
            <a:noFill/>
          </a:ln>
        </p:spPr>
      </p:pic>
      <p:sp>
        <p:nvSpPr>
          <p:cNvPr id="3" name="TextBox 2">
            <a:extLst>
              <a:ext uri="{FF2B5EF4-FFF2-40B4-BE49-F238E27FC236}">
                <a16:creationId xmlns:a16="http://schemas.microsoft.com/office/drawing/2014/main" id="{A6D49B17-E915-70E1-7865-FF0366B08094}"/>
              </a:ext>
            </a:extLst>
          </p:cNvPr>
          <p:cNvSpPr txBox="1"/>
          <p:nvPr/>
        </p:nvSpPr>
        <p:spPr>
          <a:xfrm>
            <a:off x="3047301" y="3246431"/>
            <a:ext cx="6094602" cy="369332"/>
          </a:xfrm>
          <a:prstGeom prst="rect">
            <a:avLst/>
          </a:prstGeom>
          <a:noFill/>
        </p:spPr>
        <p:txBody>
          <a:bodyPr wrap="square">
            <a:spAutoFit/>
          </a:bodyPr>
          <a:lstStyle/>
          <a:p>
            <a:r>
              <a:rPr lang="en-BR" dirty="0">
                <a:solidFill>
                  <a:srgbClr val="003D6C"/>
                </a:solidFill>
                <a:effectLst/>
                <a:latin typeface="Franklin Gothic Book" panose="020B0503020102020204" pitchFamily="34" charset="0"/>
              </a:rPr>
              <a:t> </a:t>
            </a:r>
            <a:endParaRPr lang="en-BR" dirty="0">
              <a:solidFill>
                <a:srgbClr val="003D6C"/>
              </a:solidFill>
              <a:latin typeface="Franklin Gothic Book" panose="020B0503020102020204" pitchFamily="34" charset="0"/>
            </a:endParaRPr>
          </a:p>
        </p:txBody>
      </p:sp>
      <p:sp>
        <p:nvSpPr>
          <p:cNvPr id="5" name="TextBox 4">
            <a:extLst>
              <a:ext uri="{FF2B5EF4-FFF2-40B4-BE49-F238E27FC236}">
                <a16:creationId xmlns:a16="http://schemas.microsoft.com/office/drawing/2014/main" id="{DAFF90BB-CF56-493D-943A-8C97EF4EE22C}"/>
              </a:ext>
            </a:extLst>
          </p:cNvPr>
          <p:cNvSpPr txBox="1"/>
          <p:nvPr/>
        </p:nvSpPr>
        <p:spPr>
          <a:xfrm>
            <a:off x="3047301" y="3246431"/>
            <a:ext cx="6094602" cy="369332"/>
          </a:xfrm>
          <a:prstGeom prst="rect">
            <a:avLst/>
          </a:prstGeom>
          <a:noFill/>
        </p:spPr>
        <p:txBody>
          <a:bodyPr wrap="square">
            <a:spAutoFit/>
          </a:bodyPr>
          <a:lstStyle/>
          <a:p>
            <a:r>
              <a:rPr lang="en-BR" dirty="0">
                <a:solidFill>
                  <a:srgbClr val="003D6C"/>
                </a:solidFill>
                <a:effectLst/>
                <a:latin typeface="Franklin Gothic Book" panose="020B0503020102020204" pitchFamily="34" charset="0"/>
              </a:rPr>
              <a:t> </a:t>
            </a:r>
            <a:endParaRPr lang="en-BR" dirty="0">
              <a:solidFill>
                <a:srgbClr val="003D6C"/>
              </a:solidFill>
              <a:latin typeface="Franklin Gothic Book" panose="020B0503020102020204" pitchFamily="34" charset="0"/>
            </a:endParaRPr>
          </a:p>
        </p:txBody>
      </p:sp>
      <p:sp>
        <p:nvSpPr>
          <p:cNvPr id="6" name="Text Box 2">
            <a:extLst>
              <a:ext uri="{FF2B5EF4-FFF2-40B4-BE49-F238E27FC236}">
                <a16:creationId xmlns:a16="http://schemas.microsoft.com/office/drawing/2014/main" id="{8145C4F6-3398-D4AE-BDF5-487FCBB6699B}"/>
              </a:ext>
            </a:extLst>
          </p:cNvPr>
          <p:cNvSpPr txBox="1">
            <a:spLocks noChangeArrowheads="1"/>
          </p:cNvSpPr>
          <p:nvPr/>
        </p:nvSpPr>
        <p:spPr bwMode="auto">
          <a:xfrm>
            <a:off x="9173943" y="6535889"/>
            <a:ext cx="3018057" cy="315449"/>
          </a:xfrm>
          <a:prstGeom prst="rect">
            <a:avLst/>
          </a:prstGeom>
          <a:solidFill>
            <a:srgbClr val="E8F0FF">
              <a:alpha val="61961"/>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600" dirty="0">
                <a:solidFill>
                  <a:schemeClr val="accent1">
                    <a:lumMod val="75000"/>
                  </a:schemeClr>
                </a:solidFill>
                <a:latin typeface="Franklin Gothic Book" panose="020B0503020102020204" pitchFamily="34" charset="0"/>
                <a:cs typeface="Franklin Gothic Book Regular" charset="0"/>
              </a:rPr>
              <a:t>source: Nick Clinton (Google)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2499334" y="4851086"/>
            <a:ext cx="1440000"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Felipe</a:t>
            </a:r>
          </a:p>
        </p:txBody>
      </p:sp>
      <p:sp>
        <p:nvSpPr>
          <p:cNvPr id="13" name="Text Box 3"/>
          <p:cNvSpPr txBox="1">
            <a:spLocks noChangeArrowheads="1"/>
          </p:cNvSpPr>
          <p:nvPr/>
        </p:nvSpPr>
        <p:spPr bwMode="auto">
          <a:xfrm>
            <a:off x="2548239" y="1517742"/>
            <a:ext cx="139140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err="1">
                <a:solidFill>
                  <a:srgbClr val="000066"/>
                </a:solidFill>
                <a:latin typeface="Franklin Gothic Book" panose="020B0503020102020204" pitchFamily="34" charset="0"/>
                <a:ea typeface="Calibri" charset="0"/>
                <a:cs typeface="Calibri" charset="0"/>
              </a:rPr>
              <a:t>Lúbia</a:t>
            </a:r>
            <a:endParaRPr lang="en-US" sz="1600" dirty="0">
              <a:solidFill>
                <a:srgbClr val="000066"/>
              </a:solidFill>
              <a:latin typeface="Franklin Gothic Book" panose="020B0503020102020204" pitchFamily="34" charset="0"/>
              <a:ea typeface="Calibri" charset="0"/>
              <a:cs typeface="Calibri" charset="0"/>
            </a:endParaRPr>
          </a:p>
        </p:txBody>
      </p:sp>
      <p:sp>
        <p:nvSpPr>
          <p:cNvPr id="15" name="Text Box 3"/>
          <p:cNvSpPr txBox="1">
            <a:spLocks noChangeArrowheads="1"/>
          </p:cNvSpPr>
          <p:nvPr/>
        </p:nvSpPr>
        <p:spPr bwMode="auto">
          <a:xfrm>
            <a:off x="701136" y="4863654"/>
            <a:ext cx="1352831"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Gilberto</a:t>
            </a:r>
          </a:p>
        </p:txBody>
      </p:sp>
      <p:sp>
        <p:nvSpPr>
          <p:cNvPr id="16" name="Text Box 3"/>
          <p:cNvSpPr txBox="1">
            <a:spLocks noChangeArrowheads="1"/>
          </p:cNvSpPr>
          <p:nvPr/>
        </p:nvSpPr>
        <p:spPr bwMode="auto">
          <a:xfrm>
            <a:off x="8159602" y="4905944"/>
            <a:ext cx="1381581"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err="1">
                <a:solidFill>
                  <a:srgbClr val="000066"/>
                </a:solidFill>
                <a:latin typeface="Franklin Gothic Book" panose="020B0503020102020204" pitchFamily="34" charset="0"/>
                <a:ea typeface="Calibri" charset="0"/>
                <a:cs typeface="Calibri" charset="0"/>
              </a:rPr>
              <a:t>Alber</a:t>
            </a:r>
            <a:endParaRPr lang="en-US" sz="1600" dirty="0">
              <a:solidFill>
                <a:srgbClr val="000066"/>
              </a:solidFill>
              <a:latin typeface="Franklin Gothic Book" panose="020B0503020102020204" pitchFamily="34" charset="0"/>
              <a:ea typeface="Calibri" charset="0"/>
              <a:cs typeface="Calibri" charset="0"/>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58362" y="3429000"/>
            <a:ext cx="1381582" cy="1422086"/>
          </a:xfrm>
          <a:prstGeom prst="rect">
            <a:avLst/>
          </a:prstGeom>
        </p:spPr>
      </p:pic>
      <p:sp>
        <p:nvSpPr>
          <p:cNvPr id="30" name="Text Box 3"/>
          <p:cNvSpPr txBox="1">
            <a:spLocks noChangeArrowheads="1"/>
          </p:cNvSpPr>
          <p:nvPr/>
        </p:nvSpPr>
        <p:spPr bwMode="auto">
          <a:xfrm>
            <a:off x="8158308" y="1539200"/>
            <a:ext cx="1363264"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Isabel</a:t>
            </a:r>
          </a:p>
        </p:txBody>
      </p:sp>
      <p:sp>
        <p:nvSpPr>
          <p:cNvPr id="32" name="Text Box 3"/>
          <p:cNvSpPr txBox="1">
            <a:spLocks noChangeArrowheads="1"/>
          </p:cNvSpPr>
          <p:nvPr/>
        </p:nvSpPr>
        <p:spPr bwMode="auto">
          <a:xfrm>
            <a:off x="704777" y="1547573"/>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err="1">
                <a:solidFill>
                  <a:srgbClr val="000066"/>
                </a:solidFill>
                <a:latin typeface="Franklin Gothic Book" panose="020B0503020102020204" pitchFamily="34" charset="0"/>
                <a:ea typeface="Calibri" charset="0"/>
                <a:cs typeface="Calibri" charset="0"/>
              </a:rPr>
              <a:t>Karine</a:t>
            </a:r>
            <a:endParaRPr lang="en-US" sz="1600" dirty="0">
              <a:solidFill>
                <a:srgbClr val="000066"/>
              </a:solidFill>
              <a:latin typeface="Franklin Gothic Book" panose="020B0503020102020204" pitchFamily="34" charset="0"/>
              <a:ea typeface="Calibri" charset="0"/>
              <a:cs typeface="Calibri" charset="0"/>
            </a:endParaRPr>
          </a:p>
        </p:txBody>
      </p:sp>
      <p:pic>
        <p:nvPicPr>
          <p:cNvPr id="17" name="Picture 16"/>
          <p:cNvPicPr>
            <a:picLocks noChangeAspect="1"/>
          </p:cNvPicPr>
          <p:nvPr/>
        </p:nvPicPr>
        <p:blipFill>
          <a:blip r:embed="rId3"/>
          <a:stretch>
            <a:fillRect/>
          </a:stretch>
        </p:blipFill>
        <p:spPr>
          <a:xfrm>
            <a:off x="4520770" y="3491726"/>
            <a:ext cx="1413777" cy="1391403"/>
          </a:xfrm>
          <a:prstGeom prst="rect">
            <a:avLst/>
          </a:prstGeom>
        </p:spPr>
      </p:pic>
      <p:sp>
        <p:nvSpPr>
          <p:cNvPr id="33" name="Text Box 3"/>
          <p:cNvSpPr txBox="1">
            <a:spLocks noChangeArrowheads="1"/>
          </p:cNvSpPr>
          <p:nvPr/>
        </p:nvSpPr>
        <p:spPr bwMode="auto">
          <a:xfrm>
            <a:off x="6382417" y="4951125"/>
            <a:ext cx="1376511"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Pedro</a:t>
            </a:r>
          </a:p>
        </p:txBody>
      </p:sp>
      <p:sp>
        <p:nvSpPr>
          <p:cNvPr id="34" name="Text Box 3"/>
          <p:cNvSpPr txBox="1">
            <a:spLocks noChangeArrowheads="1"/>
          </p:cNvSpPr>
          <p:nvPr/>
        </p:nvSpPr>
        <p:spPr bwMode="auto">
          <a:xfrm>
            <a:off x="4520770" y="1517742"/>
            <a:ext cx="1357636"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Lorena</a:t>
            </a:r>
          </a:p>
        </p:txBody>
      </p:sp>
      <p:sp>
        <p:nvSpPr>
          <p:cNvPr id="35" name="Text Box 3"/>
          <p:cNvSpPr txBox="1">
            <a:spLocks noChangeArrowheads="1"/>
          </p:cNvSpPr>
          <p:nvPr/>
        </p:nvSpPr>
        <p:spPr bwMode="auto">
          <a:xfrm>
            <a:off x="6369136" y="1575962"/>
            <a:ext cx="1400569"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Michelle</a:t>
            </a:r>
          </a:p>
        </p:txBody>
      </p:sp>
      <p:sp>
        <p:nvSpPr>
          <p:cNvPr id="36" name="Text Box 3"/>
          <p:cNvSpPr txBox="1">
            <a:spLocks noChangeArrowheads="1"/>
          </p:cNvSpPr>
          <p:nvPr/>
        </p:nvSpPr>
        <p:spPr bwMode="auto">
          <a:xfrm>
            <a:off x="4478155" y="4863654"/>
            <a:ext cx="1413776"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Rolf</a:t>
            </a:r>
          </a:p>
        </p:txBody>
      </p:sp>
      <p:pic>
        <p:nvPicPr>
          <p:cNvPr id="20" name="Picture 19">
            <a:extLst>
              <a:ext uri="{FF2B5EF4-FFF2-40B4-BE49-F238E27FC236}">
                <a16:creationId xmlns:a16="http://schemas.microsoft.com/office/drawing/2014/main" id="{2C51823E-D67C-D449-9710-B20ED22F4F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4777" y="105929"/>
            <a:ext cx="1403208" cy="1422086"/>
          </a:xfrm>
          <a:prstGeom prst="rect">
            <a:avLst/>
          </a:prstGeom>
        </p:spPr>
      </p:pic>
      <p:pic>
        <p:nvPicPr>
          <p:cNvPr id="23" name="Picture 22">
            <a:extLst>
              <a:ext uri="{FF2B5EF4-FFF2-40B4-BE49-F238E27FC236}">
                <a16:creationId xmlns:a16="http://schemas.microsoft.com/office/drawing/2014/main" id="{F6EFD2EA-C916-244F-87DF-6DB1EB1F5E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5931" y="123010"/>
            <a:ext cx="1387682" cy="1406350"/>
          </a:xfrm>
          <a:prstGeom prst="rect">
            <a:avLst/>
          </a:prstGeom>
        </p:spPr>
      </p:pic>
      <p:pic>
        <p:nvPicPr>
          <p:cNvPr id="38" name="Picture 37">
            <a:extLst>
              <a:ext uri="{FF2B5EF4-FFF2-40B4-BE49-F238E27FC236}">
                <a16:creationId xmlns:a16="http://schemas.microsoft.com/office/drawing/2014/main" id="{EAEEB276-4975-3F45-9856-7A82EDF6293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1428" y="3461042"/>
            <a:ext cx="1376510" cy="1422087"/>
          </a:xfrm>
          <a:prstGeom prst="rect">
            <a:avLst/>
          </a:prstGeom>
        </p:spPr>
      </p:pic>
      <p:pic>
        <p:nvPicPr>
          <p:cNvPr id="39" name="Picture 38">
            <a:extLst>
              <a:ext uri="{FF2B5EF4-FFF2-40B4-BE49-F238E27FC236}">
                <a16:creationId xmlns:a16="http://schemas.microsoft.com/office/drawing/2014/main" id="{B29B0C14-C0D1-4846-82B9-E9F56D8AA6D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00264" y="144057"/>
            <a:ext cx="1387682" cy="1406350"/>
          </a:xfrm>
          <a:prstGeom prst="rect">
            <a:avLst/>
          </a:prstGeom>
        </p:spPr>
      </p:pic>
      <p:pic>
        <p:nvPicPr>
          <p:cNvPr id="41" name="Picture 40">
            <a:extLst>
              <a:ext uri="{FF2B5EF4-FFF2-40B4-BE49-F238E27FC236}">
                <a16:creationId xmlns:a16="http://schemas.microsoft.com/office/drawing/2014/main" id="{14E4DBE5-2800-FF45-B27F-D6F306E12D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79914" y="3491726"/>
            <a:ext cx="1379014" cy="1414218"/>
          </a:xfrm>
          <a:prstGeom prst="rect">
            <a:avLst/>
          </a:prstGeom>
        </p:spPr>
      </p:pic>
      <p:pic>
        <p:nvPicPr>
          <p:cNvPr id="44" name="Picture 43">
            <a:extLst>
              <a:ext uri="{FF2B5EF4-FFF2-40B4-BE49-F238E27FC236}">
                <a16:creationId xmlns:a16="http://schemas.microsoft.com/office/drawing/2014/main" id="{800B7C65-C6F6-534D-9EB5-6CD68E4A61B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519315" y="171730"/>
            <a:ext cx="1386727" cy="1417642"/>
          </a:xfrm>
          <a:prstGeom prst="rect">
            <a:avLst/>
          </a:prstGeom>
        </p:spPr>
      </p:pic>
      <p:pic>
        <p:nvPicPr>
          <p:cNvPr id="45" name="Picture 44">
            <a:extLst>
              <a:ext uri="{FF2B5EF4-FFF2-40B4-BE49-F238E27FC236}">
                <a16:creationId xmlns:a16="http://schemas.microsoft.com/office/drawing/2014/main" id="{2B6B8579-A889-814E-91ED-DBC9B42F9CB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345817" y="164082"/>
            <a:ext cx="1394836" cy="1434739"/>
          </a:xfrm>
          <a:prstGeom prst="rect">
            <a:avLst/>
          </a:prstGeom>
        </p:spPr>
      </p:pic>
      <p:pic>
        <p:nvPicPr>
          <p:cNvPr id="2050" name="Picture 2" descr="Remote Sensing | Special Issue : Advances in Deep Learning Techniques for  the Analysis of Remote Sensing Time Series">
            <a:extLst>
              <a:ext uri="{FF2B5EF4-FFF2-40B4-BE49-F238E27FC236}">
                <a16:creationId xmlns:a16="http://schemas.microsoft.com/office/drawing/2014/main" id="{B74B10FA-1C59-2D06-82CE-B17376122AA1}"/>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9847557" y="105929"/>
            <a:ext cx="1392255" cy="1392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3">
            <a:extLst>
              <a:ext uri="{FF2B5EF4-FFF2-40B4-BE49-F238E27FC236}">
                <a16:creationId xmlns:a16="http://schemas.microsoft.com/office/drawing/2014/main" id="{BAF4B73F-1BC5-FB4E-F12D-5BB32192F51B}"/>
              </a:ext>
            </a:extLst>
          </p:cNvPr>
          <p:cNvSpPr txBox="1">
            <a:spLocks noChangeArrowheads="1"/>
          </p:cNvSpPr>
          <p:nvPr/>
        </p:nvSpPr>
        <p:spPr bwMode="auto">
          <a:xfrm>
            <a:off x="9876549" y="1547573"/>
            <a:ext cx="1363264"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Charlotte</a:t>
            </a:r>
          </a:p>
        </p:txBody>
      </p:sp>
      <p:pic>
        <p:nvPicPr>
          <p:cNvPr id="2052" name="Picture 4" descr="Pesquisadores | Liss">
            <a:extLst>
              <a:ext uri="{FF2B5EF4-FFF2-40B4-BE49-F238E27FC236}">
                <a16:creationId xmlns:a16="http://schemas.microsoft.com/office/drawing/2014/main" id="{40AE9B27-1D1B-E304-91CF-91A1BD806510}"/>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8762" y="1886127"/>
            <a:ext cx="1335237" cy="1155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3">
            <a:extLst>
              <a:ext uri="{FF2B5EF4-FFF2-40B4-BE49-F238E27FC236}">
                <a16:creationId xmlns:a16="http://schemas.microsoft.com/office/drawing/2014/main" id="{CCABE0FD-F979-D09F-24FD-5F7F3130A564}"/>
              </a:ext>
            </a:extLst>
          </p:cNvPr>
          <p:cNvSpPr txBox="1">
            <a:spLocks noChangeArrowheads="1"/>
          </p:cNvSpPr>
          <p:nvPr/>
        </p:nvSpPr>
        <p:spPr bwMode="auto">
          <a:xfrm>
            <a:off x="688409" y="3058060"/>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Ana Paula</a:t>
            </a:r>
          </a:p>
        </p:txBody>
      </p:sp>
      <p:pic>
        <p:nvPicPr>
          <p:cNvPr id="10" name="Picture 9">
            <a:extLst>
              <a:ext uri="{FF2B5EF4-FFF2-40B4-BE49-F238E27FC236}">
                <a16:creationId xmlns:a16="http://schemas.microsoft.com/office/drawing/2014/main" id="{290E3D79-2E74-7E2B-2BC5-ABCE7F92A21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599824" y="1899504"/>
            <a:ext cx="1387681" cy="1192095"/>
          </a:xfrm>
          <a:prstGeom prst="rect">
            <a:avLst/>
          </a:prstGeom>
        </p:spPr>
      </p:pic>
      <p:sp>
        <p:nvSpPr>
          <p:cNvPr id="12" name="Text Box 3">
            <a:extLst>
              <a:ext uri="{FF2B5EF4-FFF2-40B4-BE49-F238E27FC236}">
                <a16:creationId xmlns:a16="http://schemas.microsoft.com/office/drawing/2014/main" id="{E8E930A7-A1DB-B5FF-05BC-43EEAB3EF9B0}"/>
              </a:ext>
            </a:extLst>
          </p:cNvPr>
          <p:cNvSpPr txBox="1">
            <a:spLocks noChangeArrowheads="1"/>
          </p:cNvSpPr>
          <p:nvPr/>
        </p:nvSpPr>
        <p:spPr bwMode="auto">
          <a:xfrm>
            <a:off x="2634866" y="3075443"/>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Ana </a:t>
            </a:r>
            <a:r>
              <a:rPr lang="en-US" sz="1600" dirty="0" err="1">
                <a:solidFill>
                  <a:srgbClr val="000066"/>
                </a:solidFill>
                <a:latin typeface="Franklin Gothic Book" panose="020B0503020102020204" pitchFamily="34" charset="0"/>
                <a:ea typeface="Calibri" charset="0"/>
                <a:cs typeface="Calibri" charset="0"/>
              </a:rPr>
              <a:t>Rorato</a:t>
            </a:r>
            <a:endParaRPr lang="en-US" sz="1600" dirty="0">
              <a:solidFill>
                <a:srgbClr val="000066"/>
              </a:solidFill>
              <a:latin typeface="Franklin Gothic Book" panose="020B0503020102020204" pitchFamily="34" charset="0"/>
              <a:ea typeface="Calibri" charset="0"/>
              <a:cs typeface="Calibri" charset="0"/>
            </a:endParaRPr>
          </a:p>
        </p:txBody>
      </p:sp>
      <p:pic>
        <p:nvPicPr>
          <p:cNvPr id="14" name="Picture 13">
            <a:extLst>
              <a:ext uri="{FF2B5EF4-FFF2-40B4-BE49-F238E27FC236}">
                <a16:creationId xmlns:a16="http://schemas.microsoft.com/office/drawing/2014/main" id="{3A9040E9-925F-9A2B-EDA3-BE2A820E50E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520770" y="1811284"/>
            <a:ext cx="1400569" cy="1304878"/>
          </a:xfrm>
          <a:prstGeom prst="rect">
            <a:avLst/>
          </a:prstGeom>
        </p:spPr>
      </p:pic>
      <p:sp>
        <p:nvSpPr>
          <p:cNvPr id="18" name="Text Box 3">
            <a:extLst>
              <a:ext uri="{FF2B5EF4-FFF2-40B4-BE49-F238E27FC236}">
                <a16:creationId xmlns:a16="http://schemas.microsoft.com/office/drawing/2014/main" id="{884292E4-1CFC-A7C3-80AB-B7A5162B37CC}"/>
              </a:ext>
            </a:extLst>
          </p:cNvPr>
          <p:cNvSpPr txBox="1">
            <a:spLocks noChangeArrowheads="1"/>
          </p:cNvSpPr>
          <p:nvPr/>
        </p:nvSpPr>
        <p:spPr bwMode="auto">
          <a:xfrm>
            <a:off x="4510138" y="3117040"/>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err="1">
                <a:solidFill>
                  <a:srgbClr val="000066"/>
                </a:solidFill>
                <a:latin typeface="Franklin Gothic Book" panose="020B0503020102020204" pitchFamily="34" charset="0"/>
                <a:ea typeface="Calibri" charset="0"/>
                <a:cs typeface="Calibri" charset="0"/>
              </a:rPr>
              <a:t>Anielli</a:t>
            </a:r>
            <a:endParaRPr lang="en-US" sz="1600" dirty="0">
              <a:solidFill>
                <a:srgbClr val="000066"/>
              </a:solidFill>
              <a:latin typeface="Franklin Gothic Book" panose="020B0503020102020204" pitchFamily="34" charset="0"/>
              <a:ea typeface="Calibri" charset="0"/>
              <a:cs typeface="Calibri" charset="0"/>
            </a:endParaRPr>
          </a:p>
        </p:txBody>
      </p:sp>
      <p:pic>
        <p:nvPicPr>
          <p:cNvPr id="2054" name="Picture 6">
            <a:extLst>
              <a:ext uri="{FF2B5EF4-FFF2-40B4-BE49-F238E27FC236}">
                <a16:creationId xmlns:a16="http://schemas.microsoft.com/office/drawing/2014/main" id="{72F980F1-01F6-AF5A-DF8E-D47E455B5E3B}"/>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939378" y="3636319"/>
            <a:ext cx="1260382" cy="1285369"/>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
            <a:extLst>
              <a:ext uri="{FF2B5EF4-FFF2-40B4-BE49-F238E27FC236}">
                <a16:creationId xmlns:a16="http://schemas.microsoft.com/office/drawing/2014/main" id="{35A15A15-7AD0-9C92-DF53-03A4FBDFAF20}"/>
              </a:ext>
            </a:extLst>
          </p:cNvPr>
          <p:cNvSpPr txBox="1">
            <a:spLocks noChangeArrowheads="1"/>
          </p:cNvSpPr>
          <p:nvPr/>
        </p:nvSpPr>
        <p:spPr bwMode="auto">
          <a:xfrm>
            <a:off x="9868778" y="4939510"/>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João</a:t>
            </a:r>
          </a:p>
        </p:txBody>
      </p:sp>
      <p:pic>
        <p:nvPicPr>
          <p:cNvPr id="2056" name="Picture 8">
            <a:extLst>
              <a:ext uri="{FF2B5EF4-FFF2-40B4-BE49-F238E27FC236}">
                <a16:creationId xmlns:a16="http://schemas.microsoft.com/office/drawing/2014/main" id="{B746B9B7-5C06-4A70-9DB1-6F5B26BE8BC4}"/>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38762" y="5302851"/>
            <a:ext cx="1299459" cy="1229352"/>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3">
            <a:extLst>
              <a:ext uri="{FF2B5EF4-FFF2-40B4-BE49-F238E27FC236}">
                <a16:creationId xmlns:a16="http://schemas.microsoft.com/office/drawing/2014/main" id="{76FEFC56-C1EC-E6FB-FFA4-9D29F703F9DB}"/>
              </a:ext>
            </a:extLst>
          </p:cNvPr>
          <p:cNvSpPr txBox="1">
            <a:spLocks noChangeArrowheads="1"/>
          </p:cNvSpPr>
          <p:nvPr/>
        </p:nvSpPr>
        <p:spPr bwMode="auto">
          <a:xfrm>
            <a:off x="718126" y="6519446"/>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Alex</a:t>
            </a:r>
          </a:p>
        </p:txBody>
      </p:sp>
      <p:pic>
        <p:nvPicPr>
          <p:cNvPr id="22" name="Picture 10" descr="Lidia Sanches Bertolo - Assessora Técnica - GIZ | LinkedIn">
            <a:extLst>
              <a:ext uri="{FF2B5EF4-FFF2-40B4-BE49-F238E27FC236}">
                <a16:creationId xmlns:a16="http://schemas.microsoft.com/office/drawing/2014/main" id="{2B1C3D4C-449C-6AF9-3C15-161E041075E0}"/>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6355555" y="1886127"/>
            <a:ext cx="1385098" cy="1304878"/>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3">
            <a:extLst>
              <a:ext uri="{FF2B5EF4-FFF2-40B4-BE49-F238E27FC236}">
                <a16:creationId xmlns:a16="http://schemas.microsoft.com/office/drawing/2014/main" id="{5679A30F-DB11-17D6-F736-49D81FB1A599}"/>
              </a:ext>
            </a:extLst>
          </p:cNvPr>
          <p:cNvSpPr txBox="1">
            <a:spLocks noChangeArrowheads="1"/>
          </p:cNvSpPr>
          <p:nvPr/>
        </p:nvSpPr>
        <p:spPr bwMode="auto">
          <a:xfrm>
            <a:off x="8148392" y="3138603"/>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err="1">
                <a:solidFill>
                  <a:srgbClr val="000066"/>
                </a:solidFill>
                <a:latin typeface="Franklin Gothic Book" panose="020B0503020102020204" pitchFamily="34" charset="0"/>
                <a:ea typeface="Calibri" charset="0"/>
                <a:cs typeface="Calibri" charset="0"/>
              </a:rPr>
              <a:t>Gleyce</a:t>
            </a:r>
            <a:endParaRPr lang="en-US" sz="1600" dirty="0">
              <a:solidFill>
                <a:srgbClr val="000066"/>
              </a:solidFill>
              <a:latin typeface="Franklin Gothic Book" panose="020B0503020102020204" pitchFamily="34" charset="0"/>
              <a:ea typeface="Calibri" charset="0"/>
              <a:cs typeface="Calibri" charset="0"/>
            </a:endParaRPr>
          </a:p>
        </p:txBody>
      </p:sp>
      <p:pic>
        <p:nvPicPr>
          <p:cNvPr id="2060" name="Picture 12" descr="Luis SADECK | Analista GEO | Master Environmental Science | Research profile">
            <a:extLst>
              <a:ext uri="{FF2B5EF4-FFF2-40B4-BE49-F238E27FC236}">
                <a16:creationId xmlns:a16="http://schemas.microsoft.com/office/drawing/2014/main" id="{DDF673DA-01B8-4936-7E62-A15732CB3E11}"/>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570366" y="5330779"/>
            <a:ext cx="1229353" cy="1229353"/>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3">
            <a:extLst>
              <a:ext uri="{FF2B5EF4-FFF2-40B4-BE49-F238E27FC236}">
                <a16:creationId xmlns:a16="http://schemas.microsoft.com/office/drawing/2014/main" id="{DAB3AAC7-4782-229D-27D2-E895491FC0B9}"/>
              </a:ext>
            </a:extLst>
          </p:cNvPr>
          <p:cNvSpPr txBox="1">
            <a:spLocks noChangeArrowheads="1"/>
          </p:cNvSpPr>
          <p:nvPr/>
        </p:nvSpPr>
        <p:spPr bwMode="auto">
          <a:xfrm>
            <a:off x="4485150" y="6516993"/>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err="1">
                <a:solidFill>
                  <a:srgbClr val="000066"/>
                </a:solidFill>
                <a:latin typeface="Franklin Gothic Book" panose="020B0503020102020204" pitchFamily="34" charset="0"/>
                <a:ea typeface="Calibri" charset="0"/>
                <a:cs typeface="Calibri" charset="0"/>
              </a:rPr>
              <a:t>Sadeck</a:t>
            </a:r>
            <a:endParaRPr lang="en-US" sz="1600" dirty="0">
              <a:solidFill>
                <a:srgbClr val="000066"/>
              </a:solidFill>
              <a:latin typeface="Franklin Gothic Book" panose="020B0503020102020204" pitchFamily="34" charset="0"/>
              <a:ea typeface="Calibri" charset="0"/>
              <a:cs typeface="Calibri" charset="0"/>
            </a:endParaRPr>
          </a:p>
        </p:txBody>
      </p:sp>
      <p:pic>
        <p:nvPicPr>
          <p:cNvPr id="2062" name="Picture 14" descr="Docentes">
            <a:extLst>
              <a:ext uri="{FF2B5EF4-FFF2-40B4-BE49-F238E27FC236}">
                <a16:creationId xmlns:a16="http://schemas.microsoft.com/office/drawing/2014/main" id="{3D467CFD-96D9-C5D8-3267-4D7DC62CF6E8}"/>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2550330" y="5317520"/>
            <a:ext cx="1261475" cy="1255869"/>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3">
            <a:extLst>
              <a:ext uri="{FF2B5EF4-FFF2-40B4-BE49-F238E27FC236}">
                <a16:creationId xmlns:a16="http://schemas.microsoft.com/office/drawing/2014/main" id="{B4A7C89D-5DE5-E201-1B02-AB4AC62AF23E}"/>
              </a:ext>
            </a:extLst>
          </p:cNvPr>
          <p:cNvSpPr txBox="1">
            <a:spLocks noChangeArrowheads="1"/>
          </p:cNvSpPr>
          <p:nvPr/>
        </p:nvSpPr>
        <p:spPr bwMode="auto">
          <a:xfrm>
            <a:off x="4462409" y="8064426"/>
            <a:ext cx="63137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Julio</a:t>
            </a:r>
          </a:p>
        </p:txBody>
      </p:sp>
      <p:pic>
        <p:nvPicPr>
          <p:cNvPr id="27" name="Picture 26">
            <a:extLst>
              <a:ext uri="{FF2B5EF4-FFF2-40B4-BE49-F238E27FC236}">
                <a16:creationId xmlns:a16="http://schemas.microsoft.com/office/drawing/2014/main" id="{A5B2E405-B124-7470-01EF-43886806D26F}"/>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148221" y="1885286"/>
            <a:ext cx="1349812" cy="1302091"/>
          </a:xfrm>
          <a:prstGeom prst="rect">
            <a:avLst/>
          </a:prstGeom>
        </p:spPr>
      </p:pic>
      <p:sp>
        <p:nvSpPr>
          <p:cNvPr id="29" name="Text Box 3">
            <a:extLst>
              <a:ext uri="{FF2B5EF4-FFF2-40B4-BE49-F238E27FC236}">
                <a16:creationId xmlns:a16="http://schemas.microsoft.com/office/drawing/2014/main" id="{B8F908E9-12F6-356A-C39D-7FF194C24054}"/>
              </a:ext>
            </a:extLst>
          </p:cNvPr>
          <p:cNvSpPr txBox="1">
            <a:spLocks noChangeArrowheads="1"/>
          </p:cNvSpPr>
          <p:nvPr/>
        </p:nvSpPr>
        <p:spPr bwMode="auto">
          <a:xfrm>
            <a:off x="6379914" y="3130582"/>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Lidia</a:t>
            </a:r>
          </a:p>
        </p:txBody>
      </p:sp>
      <p:sp>
        <p:nvSpPr>
          <p:cNvPr id="31" name="Text Box 3">
            <a:extLst>
              <a:ext uri="{FF2B5EF4-FFF2-40B4-BE49-F238E27FC236}">
                <a16:creationId xmlns:a16="http://schemas.microsoft.com/office/drawing/2014/main" id="{6029D1D7-86EC-1770-ADB2-A513DD362609}"/>
              </a:ext>
            </a:extLst>
          </p:cNvPr>
          <p:cNvSpPr txBox="1">
            <a:spLocks noChangeArrowheads="1"/>
          </p:cNvSpPr>
          <p:nvPr/>
        </p:nvSpPr>
        <p:spPr bwMode="auto">
          <a:xfrm>
            <a:off x="2473671" y="6549800"/>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Julio</a:t>
            </a:r>
          </a:p>
        </p:txBody>
      </p:sp>
      <p:pic>
        <p:nvPicPr>
          <p:cNvPr id="37" name="Picture 36">
            <a:extLst>
              <a:ext uri="{FF2B5EF4-FFF2-40B4-BE49-F238E27FC236}">
                <a16:creationId xmlns:a16="http://schemas.microsoft.com/office/drawing/2014/main" id="{8B0FA200-8DEE-B556-05BB-9B9461AF3441}"/>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38682" y="5278064"/>
            <a:ext cx="1261475" cy="1315319"/>
          </a:xfrm>
          <a:prstGeom prst="rect">
            <a:avLst/>
          </a:prstGeom>
        </p:spPr>
      </p:pic>
      <p:sp>
        <p:nvSpPr>
          <p:cNvPr id="40" name="Text Box 3">
            <a:extLst>
              <a:ext uri="{FF2B5EF4-FFF2-40B4-BE49-F238E27FC236}">
                <a16:creationId xmlns:a16="http://schemas.microsoft.com/office/drawing/2014/main" id="{406D0CD5-299F-D532-7B1C-4D6DF94E003D}"/>
              </a:ext>
            </a:extLst>
          </p:cNvPr>
          <p:cNvSpPr txBox="1">
            <a:spLocks noChangeArrowheads="1"/>
          </p:cNvSpPr>
          <p:nvPr/>
        </p:nvSpPr>
        <p:spPr bwMode="auto">
          <a:xfrm>
            <a:off x="6417760" y="6524641"/>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Claudio</a:t>
            </a:r>
          </a:p>
        </p:txBody>
      </p:sp>
      <p:pic>
        <p:nvPicPr>
          <p:cNvPr id="46" name="Picture 45">
            <a:extLst>
              <a:ext uri="{FF2B5EF4-FFF2-40B4-BE49-F238E27FC236}">
                <a16:creationId xmlns:a16="http://schemas.microsoft.com/office/drawing/2014/main" id="{5A0094A9-5A2C-F7F9-A0BF-5613E6A1C29C}"/>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931737" y="1914516"/>
            <a:ext cx="1313077" cy="1306575"/>
          </a:xfrm>
          <a:prstGeom prst="rect">
            <a:avLst/>
          </a:prstGeom>
        </p:spPr>
      </p:pic>
      <p:sp>
        <p:nvSpPr>
          <p:cNvPr id="47" name="Text Box 3">
            <a:extLst>
              <a:ext uri="{FF2B5EF4-FFF2-40B4-BE49-F238E27FC236}">
                <a16:creationId xmlns:a16="http://schemas.microsoft.com/office/drawing/2014/main" id="{39660D6E-C68B-183E-5C98-4156C2B02693}"/>
              </a:ext>
            </a:extLst>
          </p:cNvPr>
          <p:cNvSpPr txBox="1">
            <a:spLocks noChangeArrowheads="1"/>
          </p:cNvSpPr>
          <p:nvPr/>
        </p:nvSpPr>
        <p:spPr bwMode="auto">
          <a:xfrm>
            <a:off x="9861339" y="3187377"/>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Luciana</a:t>
            </a:r>
          </a:p>
        </p:txBody>
      </p:sp>
      <p:pic>
        <p:nvPicPr>
          <p:cNvPr id="48" name="Picture 47">
            <a:extLst>
              <a:ext uri="{FF2B5EF4-FFF2-40B4-BE49-F238E27FC236}">
                <a16:creationId xmlns:a16="http://schemas.microsoft.com/office/drawing/2014/main" id="{409E7315-A4B8-3F4B-8236-61AECBA046E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8197012" y="5278064"/>
            <a:ext cx="1342931" cy="1325668"/>
          </a:xfrm>
          <a:prstGeom prst="rect">
            <a:avLst/>
          </a:prstGeom>
        </p:spPr>
      </p:pic>
      <p:sp>
        <p:nvSpPr>
          <p:cNvPr id="49" name="Text Box 3">
            <a:extLst>
              <a:ext uri="{FF2B5EF4-FFF2-40B4-BE49-F238E27FC236}">
                <a16:creationId xmlns:a16="http://schemas.microsoft.com/office/drawing/2014/main" id="{CAB361C0-AA7E-CE84-9A98-70C845B5BC48}"/>
              </a:ext>
            </a:extLst>
          </p:cNvPr>
          <p:cNvSpPr txBox="1">
            <a:spLocks noChangeArrowheads="1"/>
          </p:cNvSpPr>
          <p:nvPr/>
        </p:nvSpPr>
        <p:spPr bwMode="auto">
          <a:xfrm>
            <a:off x="8148221" y="6554160"/>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a:solidFill>
                  <a:srgbClr val="000066"/>
                </a:solidFill>
                <a:latin typeface="Franklin Gothic Book" panose="020B0503020102020204" pitchFamily="34" charset="0"/>
                <a:ea typeface="Calibri" charset="0"/>
                <a:cs typeface="Calibri" charset="0"/>
              </a:rPr>
              <a:t>Mateus</a:t>
            </a:r>
          </a:p>
        </p:txBody>
      </p:sp>
      <p:pic>
        <p:nvPicPr>
          <p:cNvPr id="50" name="Picture 49">
            <a:extLst>
              <a:ext uri="{FF2B5EF4-FFF2-40B4-BE49-F238E27FC236}">
                <a16:creationId xmlns:a16="http://schemas.microsoft.com/office/drawing/2014/main" id="{07A64935-306E-23CE-D6EE-946FAC522AF0}"/>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2542518" y="3454241"/>
            <a:ext cx="1439431" cy="1422088"/>
          </a:xfrm>
          <a:prstGeom prst="rect">
            <a:avLst/>
          </a:prstGeom>
        </p:spPr>
      </p:pic>
      <p:pic>
        <p:nvPicPr>
          <p:cNvPr id="51" name="Picture 50">
            <a:extLst>
              <a:ext uri="{FF2B5EF4-FFF2-40B4-BE49-F238E27FC236}">
                <a16:creationId xmlns:a16="http://schemas.microsoft.com/office/drawing/2014/main" id="{C2BDD1A5-FAF2-1E3C-C739-D918259D63A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969384" y="5317520"/>
            <a:ext cx="1115428" cy="1255869"/>
          </a:xfrm>
          <a:prstGeom prst="rect">
            <a:avLst/>
          </a:prstGeom>
        </p:spPr>
      </p:pic>
      <p:sp>
        <p:nvSpPr>
          <p:cNvPr id="52" name="Text Box 3">
            <a:extLst>
              <a:ext uri="{FF2B5EF4-FFF2-40B4-BE49-F238E27FC236}">
                <a16:creationId xmlns:a16="http://schemas.microsoft.com/office/drawing/2014/main" id="{D12B0456-3742-C30F-6778-B215DD14C577}"/>
              </a:ext>
            </a:extLst>
          </p:cNvPr>
          <p:cNvSpPr txBox="1">
            <a:spLocks noChangeArrowheads="1"/>
          </p:cNvSpPr>
          <p:nvPr/>
        </p:nvSpPr>
        <p:spPr bwMode="auto">
          <a:xfrm>
            <a:off x="9847557" y="6549800"/>
            <a:ext cx="1349812" cy="338554"/>
          </a:xfrm>
          <a:prstGeom prst="rect">
            <a:avLst/>
          </a:prstGeom>
          <a:solidFill>
            <a:srgbClr val="E8F0FF">
              <a:alpha val="80000"/>
            </a:srgbClr>
          </a:solid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spcBef>
                <a:spcPct val="20000"/>
              </a:spcBef>
              <a:buClr>
                <a:srgbClr val="00007D"/>
              </a:buClr>
              <a:buSzPct val="75000"/>
              <a:defRPr/>
            </a:pPr>
            <a:r>
              <a:rPr lang="en-US" sz="1600" dirty="0" err="1">
                <a:solidFill>
                  <a:srgbClr val="000066"/>
                </a:solidFill>
                <a:latin typeface="Franklin Gothic Book" panose="020B0503020102020204" pitchFamily="34" charset="0"/>
                <a:ea typeface="Calibri" charset="0"/>
                <a:cs typeface="Calibri" charset="0"/>
              </a:rPr>
              <a:t>Breno</a:t>
            </a:r>
            <a:endParaRPr lang="en-US" sz="1600" dirty="0">
              <a:solidFill>
                <a:srgbClr val="000066"/>
              </a:solidFill>
              <a:latin typeface="Franklin Gothic Book" panose="020B0503020102020204" pitchFamily="34" charset="0"/>
              <a:ea typeface="Calibri" charset="0"/>
              <a:cs typeface="Calibri" charset="0"/>
            </a:endParaRPr>
          </a:p>
        </p:txBody>
      </p:sp>
    </p:spTree>
    <p:extLst>
      <p:ext uri="{BB962C8B-B14F-4D97-AF65-F5344CB8AC3E}">
        <p14:creationId xmlns:p14="http://schemas.microsoft.com/office/powerpoint/2010/main" val="322091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2636D-2592-2545-96FA-A7ED393C1285}"/>
              </a:ext>
            </a:extLst>
          </p:cNvPr>
          <p:cNvPicPr>
            <a:picLocks noChangeAspect="1"/>
          </p:cNvPicPr>
          <p:nvPr/>
        </p:nvPicPr>
        <p:blipFill>
          <a:blip r:embed="rId3"/>
          <a:stretch>
            <a:fillRect/>
          </a:stretch>
        </p:blipFill>
        <p:spPr>
          <a:xfrm>
            <a:off x="646984" y="260648"/>
            <a:ext cx="10071065" cy="6594276"/>
          </a:xfrm>
          <a:prstGeom prst="rect">
            <a:avLst/>
          </a:prstGeom>
        </p:spPr>
      </p:pic>
      <p:sp>
        <p:nvSpPr>
          <p:cNvPr id="2" name="Title 1">
            <a:extLst>
              <a:ext uri="{FF2B5EF4-FFF2-40B4-BE49-F238E27FC236}">
                <a16:creationId xmlns:a16="http://schemas.microsoft.com/office/drawing/2014/main" id="{81A3FFCE-4406-8242-9803-C962481C6206}"/>
              </a:ext>
            </a:extLst>
          </p:cNvPr>
          <p:cNvSpPr>
            <a:spLocks noGrp="1"/>
          </p:cNvSpPr>
          <p:nvPr>
            <p:ph type="title"/>
          </p:nvPr>
        </p:nvSpPr>
        <p:spPr>
          <a:xfrm>
            <a:off x="646984" y="3076"/>
            <a:ext cx="10031200" cy="692696"/>
          </a:xfrm>
          <a:solidFill>
            <a:schemeClr val="bg1">
              <a:lumMod val="95000"/>
            </a:schemeClr>
          </a:solidFill>
        </p:spPr>
        <p:txBody>
          <a:bodyPr>
            <a:noAutofit/>
          </a:bodyPr>
          <a:lstStyle/>
          <a:p>
            <a:pPr algn="ctr"/>
            <a:r>
              <a:rPr lang="en-US" sz="3200" dirty="0"/>
              <a:t>GEE: functional programming paradigm</a:t>
            </a:r>
          </a:p>
        </p:txBody>
      </p:sp>
      <p:sp>
        <p:nvSpPr>
          <p:cNvPr id="4" name="Retângulo 3">
            <a:extLst>
              <a:ext uri="{FF2B5EF4-FFF2-40B4-BE49-F238E27FC236}">
                <a16:creationId xmlns:a16="http://schemas.microsoft.com/office/drawing/2014/main" id="{CF773CB2-D9A0-A345-977F-4044F68E7950}"/>
              </a:ext>
            </a:extLst>
          </p:cNvPr>
          <p:cNvSpPr/>
          <p:nvPr/>
        </p:nvSpPr>
        <p:spPr>
          <a:xfrm>
            <a:off x="1738728" y="1130895"/>
            <a:ext cx="8779538" cy="3139321"/>
          </a:xfrm>
          <a:prstGeom prst="rect">
            <a:avLst/>
          </a:prstGeom>
          <a:solidFill>
            <a:srgbClr val="DEEBF7"/>
          </a:solidFill>
        </p:spPr>
        <p:txBody>
          <a:bodyPr wrap="square">
            <a:spAutoFit/>
          </a:bodyPr>
          <a:lstStyle/>
          <a:p>
            <a:pPr algn="l"/>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select</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an</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image</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collection</a:t>
            </a:r>
            <a:endParaRPr lang="pt-BR" b="0" u="none" dirty="0">
              <a:solidFill>
                <a:srgbClr val="7F0001"/>
              </a:solidFill>
              <a:latin typeface="Consolas" panose="020B0609020204030204" pitchFamily="49" charset="0"/>
              <a:cs typeface="Consolas" panose="020B0609020204030204" pitchFamily="49" charset="0"/>
            </a:endParaRPr>
          </a:p>
          <a:p>
            <a:pPr algn="l"/>
            <a:r>
              <a:rPr lang="pt-BR" b="0" u="none" dirty="0">
                <a:solidFill>
                  <a:srgbClr val="004375"/>
                </a:solidFill>
                <a:latin typeface="Consolas" panose="020B0609020204030204" pitchFamily="49" charset="0"/>
                <a:cs typeface="Consolas" panose="020B0609020204030204" pitchFamily="49" charset="0"/>
              </a:rPr>
              <a:t>var col_l8 = </a:t>
            </a:r>
            <a:r>
              <a:rPr lang="pt-BR" b="0" u="none" dirty="0" err="1">
                <a:solidFill>
                  <a:srgbClr val="004375"/>
                </a:solidFill>
                <a:latin typeface="Consolas" panose="020B0609020204030204" pitchFamily="49" charset="0"/>
                <a:cs typeface="Consolas" panose="020B0609020204030204" pitchFamily="49" charset="0"/>
              </a:rPr>
              <a:t>ee.ImageCollection</a:t>
            </a:r>
            <a:r>
              <a:rPr lang="pt-BR" b="0" u="none" dirty="0">
                <a:solidFill>
                  <a:srgbClr val="004375"/>
                </a:solidFill>
                <a:latin typeface="Consolas" panose="020B0609020204030204" pitchFamily="49" charset="0"/>
                <a:cs typeface="Consolas" panose="020B0609020204030204" pitchFamily="49" charset="0"/>
              </a:rPr>
              <a:t>('LANDSAT/LC08/C01/T1_TOA’);</a:t>
            </a:r>
          </a:p>
          <a:p>
            <a:pPr algn="l"/>
            <a:endParaRPr lang="pt-BR" b="0" u="none" dirty="0">
              <a:solidFill>
                <a:schemeClr val="accent2">
                  <a:lumMod val="50000"/>
                </a:schemeClr>
              </a:solidFill>
              <a:latin typeface="Consolas" panose="020B0609020204030204" pitchFamily="49" charset="0"/>
              <a:cs typeface="Consolas" panose="020B0609020204030204" pitchFamily="49" charset="0"/>
            </a:endParaRPr>
          </a:p>
          <a:p>
            <a:pPr algn="l"/>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get</a:t>
            </a:r>
            <a:r>
              <a:rPr lang="pt-BR" b="0" u="none" dirty="0">
                <a:solidFill>
                  <a:srgbClr val="7F0001"/>
                </a:solidFill>
                <a:latin typeface="Consolas" panose="020B0609020204030204" pitchFamily="49" charset="0"/>
                <a:cs typeface="Consolas" panose="020B0609020204030204" pitchFamily="49" charset="0"/>
              </a:rPr>
              <a:t> a data cube (</a:t>
            </a:r>
            <a:r>
              <a:rPr lang="pt-BR" b="0" u="none" dirty="0" err="1">
                <a:solidFill>
                  <a:srgbClr val="7F0001"/>
                </a:solidFill>
                <a:latin typeface="Consolas" panose="020B0609020204030204" pitchFamily="49" charset="0"/>
                <a:cs typeface="Consolas" panose="020B0609020204030204" pitchFamily="49" charset="0"/>
              </a:rPr>
              <a:t>called</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Image</a:t>
            </a:r>
            <a:r>
              <a:rPr lang="pt-BR" b="0" u="none" dirty="0">
                <a:solidFill>
                  <a:srgbClr val="7F0001"/>
                </a:solidFill>
                <a:latin typeface="Consolas" panose="020B0609020204030204" pitchFamily="49" charset="0"/>
                <a:cs typeface="Consolas" panose="020B0609020204030204" pitchFamily="49" charset="0"/>
              </a:rPr>
              <a:t>” in GEE)</a:t>
            </a:r>
          </a:p>
          <a:p>
            <a:pPr algn="l"/>
            <a:r>
              <a:rPr lang="pt-BR" b="0" u="none" dirty="0">
                <a:solidFill>
                  <a:srgbClr val="004375"/>
                </a:solidFill>
                <a:latin typeface="Consolas" panose="020B0609020204030204" pitchFamily="49" charset="0"/>
                <a:cs typeface="Consolas" panose="020B0609020204030204" pitchFamily="49" charset="0"/>
              </a:rPr>
              <a:t>var landsat2016 = l8.filterDate('2016-01-01', '2016-12-31’);</a:t>
            </a:r>
          </a:p>
          <a:p>
            <a:pPr algn="l"/>
            <a:endParaRPr lang="pt-BR" b="0" u="none" dirty="0">
              <a:solidFill>
                <a:srgbClr val="004375"/>
              </a:solidFill>
              <a:latin typeface="Consolas" panose="020B0609020204030204" pitchFamily="49" charset="0"/>
              <a:cs typeface="Consolas" panose="020B0609020204030204" pitchFamily="49" charset="0"/>
            </a:endParaRPr>
          </a:p>
          <a:p>
            <a:pPr algn="l"/>
            <a:r>
              <a:rPr lang="pt-BR" b="0" u="none" dirty="0">
                <a:solidFill>
                  <a:srgbClr val="7F0001"/>
                </a:solidFill>
                <a:latin typeface="Consolas" panose="020B0609020204030204" pitchFamily="49" charset="0"/>
                <a:cs typeface="Consolas" panose="020B0609020204030204" pitchFamily="49" charset="0"/>
              </a:rPr>
              <a:t>// Compute </a:t>
            </a:r>
            <a:r>
              <a:rPr lang="pt-BR" b="0" u="none" dirty="0" err="1">
                <a:solidFill>
                  <a:srgbClr val="7F0001"/>
                </a:solidFill>
                <a:latin typeface="Consolas" panose="020B0609020204030204" pitchFamily="49" charset="0"/>
                <a:cs typeface="Consolas" panose="020B0609020204030204" pitchFamily="49" charset="0"/>
              </a:rPr>
              <a:t>the</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Normalized</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Difference</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Vegetation</a:t>
            </a:r>
            <a:r>
              <a:rPr lang="pt-BR" b="0" u="none" dirty="0">
                <a:solidFill>
                  <a:srgbClr val="7F0001"/>
                </a:solidFill>
                <a:latin typeface="Consolas" panose="020B0609020204030204" pitchFamily="49" charset="0"/>
                <a:cs typeface="Consolas" panose="020B0609020204030204" pitchFamily="49" charset="0"/>
              </a:rPr>
              <a:t> Index (NDVI).</a:t>
            </a:r>
            <a:br>
              <a:rPr lang="pt-BR" b="0" u="none" dirty="0">
                <a:solidFill>
                  <a:srgbClr val="0261A8"/>
                </a:solidFill>
                <a:latin typeface="Consolas" panose="020B0609020204030204" pitchFamily="49" charset="0"/>
                <a:cs typeface="Consolas" panose="020B0609020204030204" pitchFamily="49" charset="0"/>
              </a:rPr>
            </a:br>
            <a:r>
              <a:rPr lang="pt-BR" b="0" u="none" dirty="0">
                <a:solidFill>
                  <a:srgbClr val="004375"/>
                </a:solidFill>
                <a:latin typeface="Consolas" panose="020B0609020204030204" pitchFamily="49" charset="0"/>
                <a:cs typeface="Consolas" panose="020B0609020204030204" pitchFamily="49" charset="0"/>
              </a:rPr>
              <a:t>var </a:t>
            </a:r>
            <a:r>
              <a:rPr lang="pt-BR" b="0" u="none" dirty="0" err="1">
                <a:solidFill>
                  <a:srgbClr val="004375"/>
                </a:solidFill>
                <a:latin typeface="Consolas" panose="020B0609020204030204" pitchFamily="49" charset="0"/>
                <a:cs typeface="Consolas" panose="020B0609020204030204" pitchFamily="49" charset="0"/>
              </a:rPr>
              <a:t>nir</a:t>
            </a:r>
            <a:r>
              <a:rPr lang="pt-BR" b="0" u="none" dirty="0">
                <a:solidFill>
                  <a:srgbClr val="004375"/>
                </a:solidFill>
                <a:latin typeface="Consolas" panose="020B0609020204030204" pitchFamily="49" charset="0"/>
                <a:cs typeface="Consolas" panose="020B0609020204030204" pitchFamily="49" charset="0"/>
              </a:rPr>
              <a:t> = </a:t>
            </a:r>
            <a:r>
              <a:rPr lang="pt-BR" b="0" u="none" dirty="0" err="1">
                <a:solidFill>
                  <a:srgbClr val="004375"/>
                </a:solidFill>
                <a:latin typeface="Consolas" panose="020B0609020204030204" pitchFamily="49" charset="0"/>
                <a:cs typeface="Consolas" panose="020B0609020204030204" pitchFamily="49" charset="0"/>
              </a:rPr>
              <a:t>image.select</a:t>
            </a:r>
            <a:r>
              <a:rPr lang="pt-BR" b="0" u="none" dirty="0">
                <a:solidFill>
                  <a:srgbClr val="004375"/>
                </a:solidFill>
                <a:latin typeface="Consolas" panose="020B0609020204030204" pitchFamily="49" charset="0"/>
                <a:cs typeface="Consolas" panose="020B0609020204030204" pitchFamily="49" charset="0"/>
              </a:rPr>
              <a:t>('B5');</a:t>
            </a:r>
            <a:br>
              <a:rPr lang="pt-BR" b="0" u="none" dirty="0">
                <a:solidFill>
                  <a:srgbClr val="004375"/>
                </a:solidFill>
                <a:latin typeface="Consolas" panose="020B0609020204030204" pitchFamily="49" charset="0"/>
                <a:cs typeface="Consolas" panose="020B0609020204030204" pitchFamily="49" charset="0"/>
              </a:rPr>
            </a:br>
            <a:r>
              <a:rPr lang="pt-BR" b="0" u="none" dirty="0">
                <a:solidFill>
                  <a:srgbClr val="004375"/>
                </a:solidFill>
                <a:latin typeface="Consolas" panose="020B0609020204030204" pitchFamily="49" charset="0"/>
                <a:cs typeface="Consolas" panose="020B0609020204030204" pitchFamily="49" charset="0"/>
              </a:rPr>
              <a:t>var </a:t>
            </a:r>
            <a:r>
              <a:rPr lang="pt-BR" b="0" u="none" dirty="0" err="1">
                <a:solidFill>
                  <a:srgbClr val="004375"/>
                </a:solidFill>
                <a:latin typeface="Consolas" panose="020B0609020204030204" pitchFamily="49" charset="0"/>
                <a:cs typeface="Consolas" panose="020B0609020204030204" pitchFamily="49" charset="0"/>
              </a:rPr>
              <a:t>red</a:t>
            </a:r>
            <a:r>
              <a:rPr lang="pt-BR" b="0" u="none" dirty="0">
                <a:solidFill>
                  <a:srgbClr val="004375"/>
                </a:solidFill>
                <a:latin typeface="Consolas" panose="020B0609020204030204" pitchFamily="49" charset="0"/>
                <a:cs typeface="Consolas" panose="020B0609020204030204" pitchFamily="49" charset="0"/>
              </a:rPr>
              <a:t> = </a:t>
            </a:r>
            <a:r>
              <a:rPr lang="pt-BR" b="0" u="none" dirty="0" err="1">
                <a:solidFill>
                  <a:srgbClr val="004375"/>
                </a:solidFill>
                <a:latin typeface="Consolas" panose="020B0609020204030204" pitchFamily="49" charset="0"/>
                <a:cs typeface="Consolas" panose="020B0609020204030204" pitchFamily="49" charset="0"/>
              </a:rPr>
              <a:t>image.select</a:t>
            </a:r>
            <a:r>
              <a:rPr lang="pt-BR" b="0" u="none" dirty="0">
                <a:solidFill>
                  <a:srgbClr val="004375"/>
                </a:solidFill>
                <a:latin typeface="Consolas" panose="020B0609020204030204" pitchFamily="49" charset="0"/>
                <a:cs typeface="Consolas" panose="020B0609020204030204" pitchFamily="49" charset="0"/>
              </a:rPr>
              <a:t>('B4');</a:t>
            </a:r>
            <a:br>
              <a:rPr lang="pt-BR" b="0" u="none" dirty="0">
                <a:solidFill>
                  <a:srgbClr val="004375"/>
                </a:solidFill>
                <a:latin typeface="Consolas" panose="020B0609020204030204" pitchFamily="49" charset="0"/>
                <a:cs typeface="Consolas" panose="020B0609020204030204" pitchFamily="49" charset="0"/>
              </a:rPr>
            </a:br>
            <a:r>
              <a:rPr lang="pt-BR" b="0" u="none" dirty="0">
                <a:solidFill>
                  <a:srgbClr val="004375"/>
                </a:solidFill>
                <a:latin typeface="Consolas" panose="020B0609020204030204" pitchFamily="49" charset="0"/>
                <a:cs typeface="Consolas" panose="020B0609020204030204" pitchFamily="49" charset="0"/>
              </a:rPr>
              <a:t>var </a:t>
            </a:r>
            <a:r>
              <a:rPr lang="pt-BR" b="0" u="none" dirty="0" err="1">
                <a:solidFill>
                  <a:srgbClr val="004375"/>
                </a:solidFill>
                <a:latin typeface="Consolas" panose="020B0609020204030204" pitchFamily="49" charset="0"/>
                <a:cs typeface="Consolas" panose="020B0609020204030204" pitchFamily="49" charset="0"/>
              </a:rPr>
              <a:t>ndvi</a:t>
            </a:r>
            <a:r>
              <a:rPr lang="pt-BR" b="0" u="none" dirty="0">
                <a:solidFill>
                  <a:srgbClr val="004375"/>
                </a:solidFill>
                <a:latin typeface="Consolas" panose="020B0609020204030204" pitchFamily="49" charset="0"/>
                <a:cs typeface="Consolas" panose="020B0609020204030204" pitchFamily="49" charset="0"/>
              </a:rPr>
              <a:t> = </a:t>
            </a:r>
            <a:r>
              <a:rPr lang="pt-BR" b="0" u="none" dirty="0" err="1">
                <a:solidFill>
                  <a:srgbClr val="004375"/>
                </a:solidFill>
                <a:latin typeface="Consolas" panose="020B0609020204030204" pitchFamily="49" charset="0"/>
                <a:cs typeface="Consolas" panose="020B0609020204030204" pitchFamily="49" charset="0"/>
              </a:rPr>
              <a:t>nir.subtract</a:t>
            </a:r>
            <a:r>
              <a:rPr lang="pt-BR" b="0" u="none" dirty="0">
                <a:solidFill>
                  <a:srgbClr val="004375"/>
                </a:solidFill>
                <a:latin typeface="Consolas" panose="020B0609020204030204" pitchFamily="49" charset="0"/>
                <a:cs typeface="Consolas" panose="020B0609020204030204" pitchFamily="49" charset="0"/>
              </a:rPr>
              <a:t>(</a:t>
            </a:r>
            <a:r>
              <a:rPr lang="pt-BR" b="0" u="none" dirty="0" err="1">
                <a:solidFill>
                  <a:srgbClr val="004375"/>
                </a:solidFill>
                <a:latin typeface="Consolas" panose="020B0609020204030204" pitchFamily="49" charset="0"/>
                <a:cs typeface="Consolas" panose="020B0609020204030204" pitchFamily="49" charset="0"/>
              </a:rPr>
              <a:t>red</a:t>
            </a:r>
            <a:r>
              <a:rPr lang="pt-BR" b="0" u="none" dirty="0">
                <a:solidFill>
                  <a:srgbClr val="004375"/>
                </a:solidFill>
                <a:latin typeface="Consolas" panose="020B0609020204030204" pitchFamily="49" charset="0"/>
                <a:cs typeface="Consolas" panose="020B0609020204030204" pitchFamily="49" charset="0"/>
              </a:rPr>
              <a:t>).divide(</a:t>
            </a:r>
            <a:r>
              <a:rPr lang="pt-BR" b="0" u="none" dirty="0" err="1">
                <a:solidFill>
                  <a:srgbClr val="004375"/>
                </a:solidFill>
                <a:latin typeface="Consolas" panose="020B0609020204030204" pitchFamily="49" charset="0"/>
                <a:cs typeface="Consolas" panose="020B0609020204030204" pitchFamily="49" charset="0"/>
              </a:rPr>
              <a:t>nir.add</a:t>
            </a:r>
            <a:r>
              <a:rPr lang="pt-BR" b="0" u="none" dirty="0">
                <a:solidFill>
                  <a:srgbClr val="004375"/>
                </a:solidFill>
                <a:latin typeface="Consolas" panose="020B0609020204030204" pitchFamily="49" charset="0"/>
                <a:cs typeface="Consolas" panose="020B0609020204030204" pitchFamily="49" charset="0"/>
              </a:rPr>
              <a:t>(</a:t>
            </a:r>
            <a:r>
              <a:rPr lang="pt-BR" b="0" u="none" dirty="0" err="1">
                <a:solidFill>
                  <a:srgbClr val="004375"/>
                </a:solidFill>
                <a:latin typeface="Consolas" panose="020B0609020204030204" pitchFamily="49" charset="0"/>
                <a:cs typeface="Consolas" panose="020B0609020204030204" pitchFamily="49" charset="0"/>
              </a:rPr>
              <a:t>red</a:t>
            </a:r>
            <a:r>
              <a:rPr lang="pt-BR" b="0" u="none" dirty="0">
                <a:solidFill>
                  <a:srgbClr val="004375"/>
                </a:solidFill>
                <a:latin typeface="Consolas" panose="020B0609020204030204" pitchFamily="49" charset="0"/>
                <a:cs typeface="Consolas" panose="020B0609020204030204" pitchFamily="49" charset="0"/>
              </a:rPr>
              <a:t>)).</a:t>
            </a:r>
            <a:r>
              <a:rPr lang="pt-BR" b="0" u="none" dirty="0" err="1">
                <a:solidFill>
                  <a:srgbClr val="004375"/>
                </a:solidFill>
                <a:latin typeface="Consolas" panose="020B0609020204030204" pitchFamily="49" charset="0"/>
                <a:cs typeface="Consolas" panose="020B0609020204030204" pitchFamily="49" charset="0"/>
              </a:rPr>
              <a:t>rename</a:t>
            </a:r>
            <a:r>
              <a:rPr lang="pt-BR" b="0" u="none" dirty="0">
                <a:solidFill>
                  <a:srgbClr val="004375"/>
                </a:solidFill>
                <a:latin typeface="Consolas" panose="020B0609020204030204" pitchFamily="49" charset="0"/>
                <a:cs typeface="Consolas" panose="020B0609020204030204" pitchFamily="49" charset="0"/>
              </a:rPr>
              <a:t>('NDVI');</a:t>
            </a:r>
          </a:p>
          <a:p>
            <a:pPr algn="l"/>
            <a:endParaRPr lang="pt-BR" b="0" u="none" dirty="0">
              <a:solidFill>
                <a:srgbClr val="004375"/>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3656816"/>
      </p:ext>
    </p:extLst>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_rels/theme5.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GEO_strategy_results_oriented_GEOSS_short" id="{2E91B037-2722-8047-B388-7E14C796BD08}" vid="{C9F01BF6-2712-F843-8042-1921A710D3AA}"/>
    </a:ext>
  </a:extLst>
</a:theme>
</file>

<file path=ppt/theme/theme3.xml><?xml version="1.0" encoding="utf-8"?>
<a:theme xmlns:a="http://schemas.openxmlformats.org/drawingml/2006/main" name="ESA_Presentation_DARK">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GEO_strategy_results_oriented_GEOSS_short" id="{2E91B037-2722-8047-B388-7E14C796BD08}" vid="{C9F01BF6-2712-F843-8042-1921A710D3A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3424</TotalTime>
  <Words>2952</Words>
  <Application>Microsoft Macintosh PowerPoint</Application>
  <PresentationFormat>Widescreen</PresentationFormat>
  <Paragraphs>457</Paragraphs>
  <Slides>80</Slides>
  <Notes>34</Notes>
  <HiddenSlides>0</HiddenSlides>
  <MMClips>0</MMClips>
  <ScaleCrop>false</ScaleCrop>
  <HeadingPairs>
    <vt:vector size="6" baseType="variant">
      <vt:variant>
        <vt:lpstr>Fonts Used</vt:lpstr>
      </vt:variant>
      <vt:variant>
        <vt:i4>21</vt:i4>
      </vt:variant>
      <vt:variant>
        <vt:lpstr>Theme</vt:lpstr>
      </vt:variant>
      <vt:variant>
        <vt:i4>5</vt:i4>
      </vt:variant>
      <vt:variant>
        <vt:lpstr>Slide Titles</vt:lpstr>
      </vt:variant>
      <vt:variant>
        <vt:i4>80</vt:i4>
      </vt:variant>
    </vt:vector>
  </HeadingPairs>
  <TitlesOfParts>
    <vt:vector size="106" baseType="lpstr">
      <vt:lpstr>Arial</vt:lpstr>
      <vt:lpstr>Arial Black</vt:lpstr>
      <vt:lpstr>Calibri</vt:lpstr>
      <vt:lpstr>Calibri Light</vt:lpstr>
      <vt:lpstr>Consolas</vt:lpstr>
      <vt:lpstr>Franklin Gothic Book</vt:lpstr>
      <vt:lpstr>Franklin Gothic Medium</vt:lpstr>
      <vt:lpstr>IBM Plex Sans</vt:lpstr>
      <vt:lpstr>IBMPlexMono</vt:lpstr>
      <vt:lpstr>Justus Bold</vt:lpstr>
      <vt:lpstr>Latin Modern Sans</vt:lpstr>
      <vt:lpstr>Open Sans</vt:lpstr>
      <vt:lpstr>Proxima Nova Lt</vt:lpstr>
      <vt:lpstr>Proxima Nova Rg</vt:lpstr>
      <vt:lpstr>Roboto</vt:lpstr>
      <vt:lpstr>Roboto Light</vt:lpstr>
      <vt:lpstr>Roboto Medium</vt:lpstr>
      <vt:lpstr>Symbol</vt:lpstr>
      <vt:lpstr>Times New Roman</vt:lpstr>
      <vt:lpstr>Verdana</vt:lpstr>
      <vt:lpstr>Wingdings</vt:lpstr>
      <vt:lpstr>Office Theme</vt:lpstr>
      <vt:lpstr>White</vt:lpstr>
      <vt:lpstr>ESA_Presentation_DARK</vt:lpstr>
      <vt:lpstr>1_Office Theme</vt:lpstr>
      <vt:lpstr>1_White</vt:lpstr>
      <vt:lpstr>PowerPoint Presentation</vt:lpstr>
      <vt:lpstr>The age of big Earth observation data</vt:lpstr>
      <vt:lpstr>PowerPoint Presentation</vt:lpstr>
      <vt:lpstr>PowerPoint Presentation</vt:lpstr>
      <vt:lpstr>Big EO data for sustainable development </vt:lpstr>
      <vt:lpstr>What the global EO community needs</vt:lpstr>
      <vt:lpstr>Google Earth Engine: Silicon Valley comes to Earth observations</vt:lpstr>
      <vt:lpstr>Earth Engine Data Catalog</vt:lpstr>
      <vt:lpstr>GEE: functional programming paradigm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ARD and EO Data Cubes for Brazil</vt:lpstr>
      <vt:lpstr>ARD and EO Data Cubes for Brazil </vt:lpstr>
      <vt:lpstr>PowerPoint Presentation</vt:lpstr>
      <vt:lpstr>PowerPoint Presentation</vt:lpstr>
      <vt:lpstr>PowerPoint Presentation</vt:lpstr>
      <vt:lpstr>Copernicus Data Space Ecosystem</vt:lpstr>
      <vt:lpstr>Building an open ecosystem</vt:lpstr>
      <vt:lpstr>                           </vt:lpstr>
      <vt:lpstr>PowerPoint Presentation</vt:lpstr>
      <vt:lpstr>PowerPoint Presentation</vt:lpstr>
      <vt:lpstr>What is an EO data cube?</vt:lpstr>
      <vt:lpstr>PowerPoint Presentation</vt:lpstr>
      <vt:lpstr>Data Cube </vt:lpstr>
      <vt:lpstr>Accessing image collections with STAC</vt:lpstr>
      <vt:lpstr>Accessing image collections with STAC</vt:lpstr>
      <vt:lpstr>PowerPoint Presentation</vt:lpstr>
      <vt:lpstr>PowerPoint Presentation</vt:lpstr>
      <vt:lpstr>Space first, time later or time first, space later? </vt:lpstr>
      <vt:lpstr>What’s in an image time series?</vt:lpstr>
      <vt:lpstr>Time Series showing changes</vt:lpstr>
      <vt:lpstr>Give users all the data!</vt:lpstr>
      <vt:lpstr>PowerPoint Presentation</vt:lpstr>
      <vt:lpstr>Big EO data analysis in practice </vt:lpstr>
      <vt:lpstr>PowerPoint Presentation</vt:lpstr>
      <vt:lpstr>PowerPoint Presentation</vt:lpstr>
      <vt:lpstr>TWTDW method for time series analysis</vt:lpstr>
      <vt:lpstr>TWDTW does pattern matching </vt:lpstr>
      <vt:lpstr>Dynamic Time Warping: pattern matching</vt:lpstr>
      <vt:lpstr>Temporal patterns of different classes used by TWTDW</vt:lpstr>
      <vt:lpstr>TWDTW for remote sensing time series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SITS workflow</vt:lpstr>
      <vt:lpstr>PowerPoint Presentation</vt:lpstr>
      <vt:lpstr>SITS equivalent to Google Earth Engine</vt:lpstr>
      <vt:lpstr>Cerrado: Brazilian savanna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Deforestation in Rondônia</vt:lpstr>
      <vt:lpstr>PowerPoint Presentation</vt:lpstr>
      <vt:lpstr>PowerPoint Presentation</vt:lpstr>
      <vt:lpstr>PowerPoint Presentation</vt:lpstr>
      <vt:lpstr>PowerPoint Presentation</vt:lpstr>
      <vt:lpstr>PowerPoint Presentation</vt:lpstr>
      <vt:lpstr>PowerPoint Presentation</vt:lpstr>
      <vt:lpstr>Comparison SITS and visual interpretation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Gilberto Camara</dc:creator>
  <cp:lastModifiedBy>Gilberto Camara</cp:lastModifiedBy>
  <cp:revision>29</cp:revision>
  <dcterms:created xsi:type="dcterms:W3CDTF">2023-06-09T21:59:07Z</dcterms:created>
  <dcterms:modified xsi:type="dcterms:W3CDTF">2023-11-15T22:38:53Z</dcterms:modified>
</cp:coreProperties>
</file>